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4"/>
  </p:sldMasterIdLst>
  <p:sldIdLst>
    <p:sldId id="256" r:id="rId5"/>
    <p:sldId id="259" r:id="rId6"/>
    <p:sldId id="277" r:id="rId7"/>
    <p:sldId id="260" r:id="rId8"/>
    <p:sldId id="284" r:id="rId9"/>
    <p:sldId id="261" r:id="rId10"/>
    <p:sldId id="262" r:id="rId11"/>
    <p:sldId id="285" r:id="rId12"/>
    <p:sldId id="263" r:id="rId13"/>
    <p:sldId id="280" r:id="rId14"/>
    <p:sldId id="279" r:id="rId15"/>
    <p:sldId id="282" r:id="rId16"/>
    <p:sldId id="283" r:id="rId17"/>
    <p:sldId id="278" r:id="rId18"/>
    <p:sldId id="268" r:id="rId19"/>
    <p:sldId id="269" r:id="rId20"/>
    <p:sldId id="270" r:id="rId21"/>
    <p:sldId id="272" r:id="rId22"/>
    <p:sldId id="274" r:id="rId23"/>
    <p:sldId id="275" r:id="rId24"/>
    <p:sldId id="276" r:id="rId25"/>
  </p:sldIdLst>
  <p:sldSz cx="9144000" cy="6858000" type="screen4x3"/>
  <p:notesSz cx="6858000" cy="9144000"/>
  <p:custDataLst>
    <p:tags r:id="rId2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862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75D6B-50F5-41C0-B773-DC594D86801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BE9079-19D1-40ED-BF4E-EF36A44568EE}">
      <dgm:prSet phldrT="[Szöveg]"/>
      <dgm:spPr/>
      <dgm:t>
        <a:bodyPr/>
        <a:lstStyle/>
        <a:p>
          <a:r>
            <a:rPr lang="hu-HU" dirty="0"/>
            <a:t>Sikeres felvételi eljárás (Neptun kód)</a:t>
          </a:r>
        </a:p>
      </dgm:t>
    </dgm:pt>
    <dgm:pt modelId="{F651AC25-FA51-4090-845F-59E3AB4FD8DA}" type="parTrans" cxnId="{2613815A-0514-4457-8A76-8B32C54E2229}">
      <dgm:prSet/>
      <dgm:spPr/>
      <dgm:t>
        <a:bodyPr/>
        <a:lstStyle/>
        <a:p>
          <a:endParaRPr lang="hu-HU"/>
        </a:p>
      </dgm:t>
    </dgm:pt>
    <dgm:pt modelId="{AB874886-576C-4D94-8B4B-69E2DDEE66B7}" type="sibTrans" cxnId="{2613815A-0514-4457-8A76-8B32C54E2229}">
      <dgm:prSet/>
      <dgm:spPr/>
      <dgm:t>
        <a:bodyPr/>
        <a:lstStyle/>
        <a:p>
          <a:endParaRPr lang="hu-HU"/>
        </a:p>
      </dgm:t>
    </dgm:pt>
    <dgm:pt modelId="{0B564A68-418E-46AF-A8C6-3C35429CCE7F}">
      <dgm:prSet phldrT="[Szöveg]"/>
      <dgm:spPr/>
      <dgm:t>
        <a:bodyPr/>
        <a:lstStyle/>
        <a:p>
          <a:r>
            <a:rPr lang="hu-HU" dirty="0"/>
            <a:t>Kari beiratkozási időszak</a:t>
          </a:r>
        </a:p>
      </dgm:t>
    </dgm:pt>
    <dgm:pt modelId="{A26E278B-7F49-4724-8D2F-01AC57A96B5C}" type="parTrans" cxnId="{D93A23E6-5C67-483C-9944-A2CD5EC38D06}">
      <dgm:prSet/>
      <dgm:spPr/>
      <dgm:t>
        <a:bodyPr/>
        <a:lstStyle/>
        <a:p>
          <a:endParaRPr lang="hu-HU"/>
        </a:p>
      </dgm:t>
    </dgm:pt>
    <dgm:pt modelId="{ECB4EB2A-436C-451C-A733-46F93D0266C8}" type="sibTrans" cxnId="{D93A23E6-5C67-483C-9944-A2CD5EC38D06}">
      <dgm:prSet/>
      <dgm:spPr/>
      <dgm:t>
        <a:bodyPr/>
        <a:lstStyle/>
        <a:p>
          <a:endParaRPr lang="hu-HU"/>
        </a:p>
      </dgm:t>
    </dgm:pt>
    <dgm:pt modelId="{2F90E383-DA75-4E02-B9C9-F4966C1F63A8}">
      <dgm:prSet phldrT="[Szöveg]"/>
      <dgm:spPr/>
      <dgm:t>
        <a:bodyPr/>
        <a:lstStyle/>
        <a:p>
          <a:r>
            <a:rPr lang="hu-HU" dirty="0"/>
            <a:t>A hallgató nem tölti ki a beiratkozási űrlapot</a:t>
          </a:r>
        </a:p>
      </dgm:t>
    </dgm:pt>
    <dgm:pt modelId="{4AE84146-FCA1-47A3-B047-1555767507AB}" type="parTrans" cxnId="{AF062027-F42B-44AD-BDAF-583869DB98BD}">
      <dgm:prSet/>
      <dgm:spPr/>
      <dgm:t>
        <a:bodyPr/>
        <a:lstStyle/>
        <a:p>
          <a:endParaRPr lang="hu-HU"/>
        </a:p>
      </dgm:t>
    </dgm:pt>
    <dgm:pt modelId="{178CA455-BED7-43D8-A3DB-061F2F182F9E}" type="sibTrans" cxnId="{AF062027-F42B-44AD-BDAF-583869DB98BD}">
      <dgm:prSet/>
      <dgm:spPr/>
      <dgm:t>
        <a:bodyPr/>
        <a:lstStyle/>
        <a:p>
          <a:endParaRPr lang="hu-HU"/>
        </a:p>
      </dgm:t>
    </dgm:pt>
    <dgm:pt modelId="{2529CA0B-EE10-49C1-A782-E2828B3A9760}">
      <dgm:prSet phldrT="[Szöveg]"/>
      <dgm:spPr/>
      <dgm:t>
        <a:bodyPr/>
        <a:lstStyle/>
        <a:p>
          <a:r>
            <a:rPr lang="hu-HU" dirty="0"/>
            <a:t>Aktív veszélyeztetettségi sor képződik</a:t>
          </a:r>
        </a:p>
      </dgm:t>
    </dgm:pt>
    <dgm:pt modelId="{C5A11783-98CE-45E4-A761-B80FC0885601}" type="parTrans" cxnId="{170D6410-94A1-4075-9C72-E11774213FA5}">
      <dgm:prSet/>
      <dgm:spPr/>
      <dgm:t>
        <a:bodyPr/>
        <a:lstStyle/>
        <a:p>
          <a:endParaRPr lang="hu-HU"/>
        </a:p>
      </dgm:t>
    </dgm:pt>
    <dgm:pt modelId="{303A9388-9EBB-4C1D-A118-38F1E068D1CD}" type="sibTrans" cxnId="{170D6410-94A1-4075-9C72-E11774213FA5}">
      <dgm:prSet/>
      <dgm:spPr/>
      <dgm:t>
        <a:bodyPr/>
        <a:lstStyle/>
        <a:p>
          <a:endParaRPr lang="hu-HU"/>
        </a:p>
      </dgm:t>
    </dgm:pt>
    <dgm:pt modelId="{0527A907-F7E5-49D3-8823-2FA2CD1CF3DE}">
      <dgm:prSet phldrT="[Szöveg]"/>
      <dgm:spPr/>
      <dgm:t>
        <a:bodyPr/>
        <a:lstStyle/>
        <a:p>
          <a:r>
            <a:rPr lang="hu-HU" dirty="0"/>
            <a:t>A hallgató kitölti a beiratozási űrlapot</a:t>
          </a:r>
        </a:p>
      </dgm:t>
    </dgm:pt>
    <dgm:pt modelId="{99F624F1-94D3-4509-B4AC-657C7008D335}" type="parTrans" cxnId="{2239F824-ABCB-4BDA-AE12-0769FB92442A}">
      <dgm:prSet/>
      <dgm:spPr/>
      <dgm:t>
        <a:bodyPr/>
        <a:lstStyle/>
        <a:p>
          <a:endParaRPr lang="hu-HU"/>
        </a:p>
      </dgm:t>
    </dgm:pt>
    <dgm:pt modelId="{E4A9C966-14EF-40A2-85A5-43D32E67786E}" type="sibTrans" cxnId="{2239F824-ABCB-4BDA-AE12-0769FB92442A}">
      <dgm:prSet/>
      <dgm:spPr/>
      <dgm:t>
        <a:bodyPr/>
        <a:lstStyle/>
        <a:p>
          <a:endParaRPr lang="hu-HU"/>
        </a:p>
      </dgm:t>
    </dgm:pt>
    <dgm:pt modelId="{E8AB70A2-57C3-4006-96C9-A5BEDA31394F}">
      <dgm:prSet phldrT="[Szöveg]"/>
      <dgm:spPr/>
      <dgm:t>
        <a:bodyPr/>
        <a:lstStyle/>
        <a:p>
          <a:r>
            <a:rPr lang="hu-HU" dirty="0"/>
            <a:t>A veszélyeztetettségi sor </a:t>
          </a:r>
          <a:r>
            <a:rPr lang="hu-HU" dirty="0" err="1"/>
            <a:t>passzíválódik</a:t>
          </a:r>
          <a:endParaRPr lang="hu-HU" dirty="0"/>
        </a:p>
      </dgm:t>
    </dgm:pt>
    <dgm:pt modelId="{5C005AC9-08EE-4F16-9DAB-62366E34CE2C}" type="parTrans" cxnId="{D9C16ECE-7331-44D4-B12C-DC163057BFC2}">
      <dgm:prSet/>
      <dgm:spPr/>
      <dgm:t>
        <a:bodyPr/>
        <a:lstStyle/>
        <a:p>
          <a:endParaRPr lang="hu-HU"/>
        </a:p>
      </dgm:t>
    </dgm:pt>
    <dgm:pt modelId="{7E5F6351-37A2-42D1-8F05-F583BDF3B2B7}" type="sibTrans" cxnId="{D9C16ECE-7331-44D4-B12C-DC163057BFC2}">
      <dgm:prSet/>
      <dgm:spPr/>
      <dgm:t>
        <a:bodyPr/>
        <a:lstStyle/>
        <a:p>
          <a:endParaRPr lang="hu-HU"/>
        </a:p>
      </dgm:t>
    </dgm:pt>
    <dgm:pt modelId="{56AE7BD6-30F4-47DB-9BBD-E7735C2FAB18}">
      <dgm:prSet phldrT="[Szöveg]"/>
      <dgm:spPr/>
      <dgm:t>
        <a:bodyPr/>
        <a:lstStyle/>
        <a:p>
          <a:r>
            <a:rPr lang="hu-HU" dirty="0"/>
            <a:t>A hallgató nem hozza be az aláírt beiratkozási nyomtatványt</a:t>
          </a:r>
        </a:p>
      </dgm:t>
    </dgm:pt>
    <dgm:pt modelId="{FE5DDCFC-9A5A-4BA8-868B-F2ABB892AD66}" type="parTrans" cxnId="{BBF16CCE-EE44-4D92-B450-465489B57483}">
      <dgm:prSet/>
      <dgm:spPr/>
      <dgm:t>
        <a:bodyPr/>
        <a:lstStyle/>
        <a:p>
          <a:endParaRPr lang="hu-HU"/>
        </a:p>
      </dgm:t>
    </dgm:pt>
    <dgm:pt modelId="{491F6471-52C4-4809-9069-056F9766B3D1}" type="sibTrans" cxnId="{BBF16CCE-EE44-4D92-B450-465489B57483}">
      <dgm:prSet/>
      <dgm:spPr/>
      <dgm:t>
        <a:bodyPr/>
        <a:lstStyle/>
        <a:p>
          <a:endParaRPr lang="hu-HU"/>
        </a:p>
      </dgm:t>
    </dgm:pt>
    <dgm:pt modelId="{CE6533A4-454D-4FB5-B54C-4BD466A0C07A}">
      <dgm:prSet phldrT="[Szöveg]"/>
      <dgm:spPr/>
      <dgm:t>
        <a:bodyPr/>
        <a:lstStyle/>
        <a:p>
          <a:r>
            <a:rPr lang="hu-HU" dirty="0"/>
            <a:t>Beavatkozási tevékenység rögzítés</a:t>
          </a:r>
        </a:p>
      </dgm:t>
    </dgm:pt>
    <dgm:pt modelId="{80E3644C-C56B-463B-8267-0F28ECD8F0CA}" type="parTrans" cxnId="{78ACEDB3-D2E1-4E0A-A459-C74FC3053261}">
      <dgm:prSet/>
      <dgm:spPr/>
      <dgm:t>
        <a:bodyPr/>
        <a:lstStyle/>
        <a:p>
          <a:endParaRPr lang="hu-HU"/>
        </a:p>
      </dgm:t>
    </dgm:pt>
    <dgm:pt modelId="{8B1B4A6D-F19B-407F-B93B-98C21DE0D8C4}" type="sibTrans" cxnId="{78ACEDB3-D2E1-4E0A-A459-C74FC3053261}">
      <dgm:prSet/>
      <dgm:spPr/>
      <dgm:t>
        <a:bodyPr/>
        <a:lstStyle/>
        <a:p>
          <a:endParaRPr lang="hu-HU"/>
        </a:p>
      </dgm:t>
    </dgm:pt>
    <dgm:pt modelId="{1F444CFC-5BEA-4D91-81FA-D356718CA80B}">
      <dgm:prSet phldrT="[Szöveg]"/>
      <dgm:spPr/>
      <dgm:t>
        <a:bodyPr/>
        <a:lstStyle/>
        <a:p>
          <a:r>
            <a:rPr lang="hu-HU" dirty="0"/>
            <a:t>Felszólításra a hallgató behozza a beiratkozási lapot</a:t>
          </a:r>
        </a:p>
      </dgm:t>
    </dgm:pt>
    <dgm:pt modelId="{64E9A4E7-3593-4DE3-807E-49E7B147B0C2}" type="parTrans" cxnId="{6537DEF3-ADBA-4270-9484-C0B8FE19F8A0}">
      <dgm:prSet/>
      <dgm:spPr/>
      <dgm:t>
        <a:bodyPr/>
        <a:lstStyle/>
        <a:p>
          <a:endParaRPr lang="hu-HU"/>
        </a:p>
      </dgm:t>
    </dgm:pt>
    <dgm:pt modelId="{FAD14B75-CC33-4D31-B459-B69CB62D88A3}" type="sibTrans" cxnId="{6537DEF3-ADBA-4270-9484-C0B8FE19F8A0}">
      <dgm:prSet/>
      <dgm:spPr/>
      <dgm:t>
        <a:bodyPr/>
        <a:lstStyle/>
        <a:p>
          <a:endParaRPr lang="hu-HU"/>
        </a:p>
      </dgm:t>
    </dgm:pt>
    <dgm:pt modelId="{3AB5497A-A4AD-49FE-B3DD-F68CB7B3AB83}" type="pres">
      <dgm:prSet presAssocID="{3B275D6B-50F5-41C0-B773-DC594D868012}" presName="diagram" presStyleCnt="0">
        <dgm:presLayoutVars>
          <dgm:dir/>
          <dgm:resizeHandles val="exact"/>
        </dgm:presLayoutVars>
      </dgm:prSet>
      <dgm:spPr/>
    </dgm:pt>
    <dgm:pt modelId="{03BD04CE-C0FE-49BD-B7EF-776EF49E88DE}" type="pres">
      <dgm:prSet presAssocID="{6EBE9079-19D1-40ED-BF4E-EF36A44568EE}" presName="node" presStyleLbl="node1" presStyleIdx="0" presStyleCnt="9">
        <dgm:presLayoutVars>
          <dgm:bulletEnabled val="1"/>
        </dgm:presLayoutVars>
      </dgm:prSet>
      <dgm:spPr/>
    </dgm:pt>
    <dgm:pt modelId="{8403E43B-7B21-484D-82E4-2C1699DE4653}" type="pres">
      <dgm:prSet presAssocID="{AB874886-576C-4D94-8B4B-69E2DDEE66B7}" presName="sibTrans" presStyleLbl="sibTrans2D1" presStyleIdx="0" presStyleCnt="8"/>
      <dgm:spPr/>
    </dgm:pt>
    <dgm:pt modelId="{A60F5B94-2330-48E4-B2D8-0468CC809DD4}" type="pres">
      <dgm:prSet presAssocID="{AB874886-576C-4D94-8B4B-69E2DDEE66B7}" presName="connectorText" presStyleLbl="sibTrans2D1" presStyleIdx="0" presStyleCnt="8"/>
      <dgm:spPr/>
    </dgm:pt>
    <dgm:pt modelId="{7A86EE91-0CB8-4F48-8074-3FDDB1073A5F}" type="pres">
      <dgm:prSet presAssocID="{0B564A68-418E-46AF-A8C6-3C35429CCE7F}" presName="node" presStyleLbl="node1" presStyleIdx="1" presStyleCnt="9">
        <dgm:presLayoutVars>
          <dgm:bulletEnabled val="1"/>
        </dgm:presLayoutVars>
      </dgm:prSet>
      <dgm:spPr/>
    </dgm:pt>
    <dgm:pt modelId="{31E951AE-8BDC-450A-90B9-6DF92F07AAEF}" type="pres">
      <dgm:prSet presAssocID="{ECB4EB2A-436C-451C-A733-46F93D0266C8}" presName="sibTrans" presStyleLbl="sibTrans2D1" presStyleIdx="1" presStyleCnt="8"/>
      <dgm:spPr/>
    </dgm:pt>
    <dgm:pt modelId="{384AB027-BD92-4A4A-9A13-28B2E80328B1}" type="pres">
      <dgm:prSet presAssocID="{ECB4EB2A-436C-451C-A733-46F93D0266C8}" presName="connectorText" presStyleLbl="sibTrans2D1" presStyleIdx="1" presStyleCnt="8"/>
      <dgm:spPr/>
    </dgm:pt>
    <dgm:pt modelId="{7878C7AB-C64E-4525-9184-C85BCB45BEA1}" type="pres">
      <dgm:prSet presAssocID="{2F90E383-DA75-4E02-B9C9-F4966C1F63A8}" presName="node" presStyleLbl="node1" presStyleIdx="2" presStyleCnt="9">
        <dgm:presLayoutVars>
          <dgm:bulletEnabled val="1"/>
        </dgm:presLayoutVars>
      </dgm:prSet>
      <dgm:spPr/>
    </dgm:pt>
    <dgm:pt modelId="{FB613E7B-70A6-44A0-88CE-2A98D87F9C0D}" type="pres">
      <dgm:prSet presAssocID="{178CA455-BED7-43D8-A3DB-061F2F182F9E}" presName="sibTrans" presStyleLbl="sibTrans2D1" presStyleIdx="2" presStyleCnt="8"/>
      <dgm:spPr/>
    </dgm:pt>
    <dgm:pt modelId="{A3757F66-1155-4CC8-8560-72FC4B40C64C}" type="pres">
      <dgm:prSet presAssocID="{178CA455-BED7-43D8-A3DB-061F2F182F9E}" presName="connectorText" presStyleLbl="sibTrans2D1" presStyleIdx="2" presStyleCnt="8"/>
      <dgm:spPr/>
    </dgm:pt>
    <dgm:pt modelId="{8689D2BD-04F0-4533-A8FD-16CA5DBDFF95}" type="pres">
      <dgm:prSet presAssocID="{2529CA0B-EE10-49C1-A782-E2828B3A9760}" presName="node" presStyleLbl="node1" presStyleIdx="3" presStyleCnt="9">
        <dgm:presLayoutVars>
          <dgm:bulletEnabled val="1"/>
        </dgm:presLayoutVars>
      </dgm:prSet>
      <dgm:spPr/>
    </dgm:pt>
    <dgm:pt modelId="{8A6A13B3-5996-456D-8486-62EC04B72F74}" type="pres">
      <dgm:prSet presAssocID="{303A9388-9EBB-4C1D-A118-38F1E068D1CD}" presName="sibTrans" presStyleLbl="sibTrans2D1" presStyleIdx="3" presStyleCnt="8"/>
      <dgm:spPr/>
    </dgm:pt>
    <dgm:pt modelId="{E38A6076-503C-4AB5-8365-28A57865F9F2}" type="pres">
      <dgm:prSet presAssocID="{303A9388-9EBB-4C1D-A118-38F1E068D1CD}" presName="connectorText" presStyleLbl="sibTrans2D1" presStyleIdx="3" presStyleCnt="8"/>
      <dgm:spPr/>
    </dgm:pt>
    <dgm:pt modelId="{92BEAF96-043A-47B6-B392-091F2AE4A074}" type="pres">
      <dgm:prSet presAssocID="{0527A907-F7E5-49D3-8823-2FA2CD1CF3DE}" presName="node" presStyleLbl="node1" presStyleIdx="4" presStyleCnt="9">
        <dgm:presLayoutVars>
          <dgm:bulletEnabled val="1"/>
        </dgm:presLayoutVars>
      </dgm:prSet>
      <dgm:spPr/>
    </dgm:pt>
    <dgm:pt modelId="{FEB77CFB-1E54-4A2A-99E0-933F5C3F05F7}" type="pres">
      <dgm:prSet presAssocID="{E4A9C966-14EF-40A2-85A5-43D32E67786E}" presName="sibTrans" presStyleLbl="sibTrans2D1" presStyleIdx="4" presStyleCnt="8"/>
      <dgm:spPr/>
    </dgm:pt>
    <dgm:pt modelId="{387DDA97-049A-4103-A8D0-1ADCEB4D7DAA}" type="pres">
      <dgm:prSet presAssocID="{E4A9C966-14EF-40A2-85A5-43D32E67786E}" presName="connectorText" presStyleLbl="sibTrans2D1" presStyleIdx="4" presStyleCnt="8"/>
      <dgm:spPr/>
    </dgm:pt>
    <dgm:pt modelId="{C36A86E4-5B71-454E-BB92-785A1D12AD65}" type="pres">
      <dgm:prSet presAssocID="{E8AB70A2-57C3-4006-96C9-A5BEDA31394F}" presName="node" presStyleLbl="node1" presStyleIdx="5" presStyleCnt="9">
        <dgm:presLayoutVars>
          <dgm:bulletEnabled val="1"/>
        </dgm:presLayoutVars>
      </dgm:prSet>
      <dgm:spPr/>
    </dgm:pt>
    <dgm:pt modelId="{FBCC371B-3DD2-4AD2-B5FB-E98F8587E4F9}" type="pres">
      <dgm:prSet presAssocID="{7E5F6351-37A2-42D1-8F05-F583BDF3B2B7}" presName="sibTrans" presStyleLbl="sibTrans2D1" presStyleIdx="5" presStyleCnt="8"/>
      <dgm:spPr/>
    </dgm:pt>
    <dgm:pt modelId="{08E5BE5E-7094-4831-A765-C1E60202039F}" type="pres">
      <dgm:prSet presAssocID="{7E5F6351-37A2-42D1-8F05-F583BDF3B2B7}" presName="connectorText" presStyleLbl="sibTrans2D1" presStyleIdx="5" presStyleCnt="8"/>
      <dgm:spPr/>
    </dgm:pt>
    <dgm:pt modelId="{3206A3A9-7F24-47F9-B3C2-B9F53EE30173}" type="pres">
      <dgm:prSet presAssocID="{56AE7BD6-30F4-47DB-9BBD-E7735C2FAB18}" presName="node" presStyleLbl="node1" presStyleIdx="6" presStyleCnt="9">
        <dgm:presLayoutVars>
          <dgm:bulletEnabled val="1"/>
        </dgm:presLayoutVars>
      </dgm:prSet>
      <dgm:spPr/>
    </dgm:pt>
    <dgm:pt modelId="{C1C63C24-804B-4633-B1FF-BA008BAF9CD6}" type="pres">
      <dgm:prSet presAssocID="{491F6471-52C4-4809-9069-056F9766B3D1}" presName="sibTrans" presStyleLbl="sibTrans2D1" presStyleIdx="6" presStyleCnt="8"/>
      <dgm:spPr/>
    </dgm:pt>
    <dgm:pt modelId="{05474517-638F-4EF3-8A2B-42D1A8BB1390}" type="pres">
      <dgm:prSet presAssocID="{491F6471-52C4-4809-9069-056F9766B3D1}" presName="connectorText" presStyleLbl="sibTrans2D1" presStyleIdx="6" presStyleCnt="8"/>
      <dgm:spPr/>
    </dgm:pt>
    <dgm:pt modelId="{7C61A1DC-9AB5-48D1-9DF6-384326476AD1}" type="pres">
      <dgm:prSet presAssocID="{CE6533A4-454D-4FB5-B54C-4BD466A0C07A}" presName="node" presStyleLbl="node1" presStyleIdx="7" presStyleCnt="9">
        <dgm:presLayoutVars>
          <dgm:bulletEnabled val="1"/>
        </dgm:presLayoutVars>
      </dgm:prSet>
      <dgm:spPr/>
    </dgm:pt>
    <dgm:pt modelId="{AEF49183-B383-49BC-8070-6BF582085149}" type="pres">
      <dgm:prSet presAssocID="{8B1B4A6D-F19B-407F-B93B-98C21DE0D8C4}" presName="sibTrans" presStyleLbl="sibTrans2D1" presStyleIdx="7" presStyleCnt="8"/>
      <dgm:spPr/>
    </dgm:pt>
    <dgm:pt modelId="{A6D61868-9CA9-496A-AF08-97E034F739DF}" type="pres">
      <dgm:prSet presAssocID="{8B1B4A6D-F19B-407F-B93B-98C21DE0D8C4}" presName="connectorText" presStyleLbl="sibTrans2D1" presStyleIdx="7" presStyleCnt="8"/>
      <dgm:spPr/>
    </dgm:pt>
    <dgm:pt modelId="{D1ED37A9-9842-4EAC-AFF4-290AE269274E}" type="pres">
      <dgm:prSet presAssocID="{1F444CFC-5BEA-4D91-81FA-D356718CA80B}" presName="node" presStyleLbl="node1" presStyleIdx="8" presStyleCnt="9">
        <dgm:presLayoutVars>
          <dgm:bulletEnabled val="1"/>
        </dgm:presLayoutVars>
      </dgm:prSet>
      <dgm:spPr/>
    </dgm:pt>
  </dgm:ptLst>
  <dgm:cxnLst>
    <dgm:cxn modelId="{170D6410-94A1-4075-9C72-E11774213FA5}" srcId="{3B275D6B-50F5-41C0-B773-DC594D868012}" destId="{2529CA0B-EE10-49C1-A782-E2828B3A9760}" srcOrd="3" destOrd="0" parTransId="{C5A11783-98CE-45E4-A761-B80FC0885601}" sibTransId="{303A9388-9EBB-4C1D-A118-38F1E068D1CD}"/>
    <dgm:cxn modelId="{E9210020-13B6-46CA-8114-5860662ED275}" type="presOf" srcId="{AB874886-576C-4D94-8B4B-69E2DDEE66B7}" destId="{A60F5B94-2330-48E4-B2D8-0468CC809DD4}" srcOrd="1" destOrd="0" presId="urn:microsoft.com/office/officeart/2005/8/layout/process5"/>
    <dgm:cxn modelId="{3E1E1022-FB94-4BE6-8B2B-0A5A6E72FE8B}" type="presOf" srcId="{E4A9C966-14EF-40A2-85A5-43D32E67786E}" destId="{387DDA97-049A-4103-A8D0-1ADCEB4D7DAA}" srcOrd="1" destOrd="0" presId="urn:microsoft.com/office/officeart/2005/8/layout/process5"/>
    <dgm:cxn modelId="{8B4A4C22-FD1E-4B6D-9EA7-1EB4BBC5C697}" type="presOf" srcId="{3B275D6B-50F5-41C0-B773-DC594D868012}" destId="{3AB5497A-A4AD-49FE-B3DD-F68CB7B3AB83}" srcOrd="0" destOrd="0" presId="urn:microsoft.com/office/officeart/2005/8/layout/process5"/>
    <dgm:cxn modelId="{2239F824-ABCB-4BDA-AE12-0769FB92442A}" srcId="{3B275D6B-50F5-41C0-B773-DC594D868012}" destId="{0527A907-F7E5-49D3-8823-2FA2CD1CF3DE}" srcOrd="4" destOrd="0" parTransId="{99F624F1-94D3-4509-B4AC-657C7008D335}" sibTransId="{E4A9C966-14EF-40A2-85A5-43D32E67786E}"/>
    <dgm:cxn modelId="{AF062027-F42B-44AD-BDAF-583869DB98BD}" srcId="{3B275D6B-50F5-41C0-B773-DC594D868012}" destId="{2F90E383-DA75-4E02-B9C9-F4966C1F63A8}" srcOrd="2" destOrd="0" parTransId="{4AE84146-FCA1-47A3-B047-1555767507AB}" sibTransId="{178CA455-BED7-43D8-A3DB-061F2F182F9E}"/>
    <dgm:cxn modelId="{D4259736-7053-4D67-92F5-9377CA981F34}" type="presOf" srcId="{2529CA0B-EE10-49C1-A782-E2828B3A9760}" destId="{8689D2BD-04F0-4533-A8FD-16CA5DBDFF95}" srcOrd="0" destOrd="0" presId="urn:microsoft.com/office/officeart/2005/8/layout/process5"/>
    <dgm:cxn modelId="{70A2CD38-8A4F-4BB4-945D-6D1BC8A14E1C}" type="presOf" srcId="{491F6471-52C4-4809-9069-056F9766B3D1}" destId="{05474517-638F-4EF3-8A2B-42D1A8BB1390}" srcOrd="1" destOrd="0" presId="urn:microsoft.com/office/officeart/2005/8/layout/process5"/>
    <dgm:cxn modelId="{5308063A-0DDE-40C0-9B3B-DB55B86E8461}" type="presOf" srcId="{AB874886-576C-4D94-8B4B-69E2DDEE66B7}" destId="{8403E43B-7B21-484D-82E4-2C1699DE4653}" srcOrd="0" destOrd="0" presId="urn:microsoft.com/office/officeart/2005/8/layout/process5"/>
    <dgm:cxn modelId="{CDA62E3B-3633-4960-8FBA-81B828B809FB}" type="presOf" srcId="{E8AB70A2-57C3-4006-96C9-A5BEDA31394F}" destId="{C36A86E4-5B71-454E-BB92-785A1D12AD65}" srcOrd="0" destOrd="0" presId="urn:microsoft.com/office/officeart/2005/8/layout/process5"/>
    <dgm:cxn modelId="{AAAC0D3D-CF0A-4C31-A5A6-C7DEBC05BE72}" type="presOf" srcId="{491F6471-52C4-4809-9069-056F9766B3D1}" destId="{C1C63C24-804B-4633-B1FF-BA008BAF9CD6}" srcOrd="0" destOrd="0" presId="urn:microsoft.com/office/officeart/2005/8/layout/process5"/>
    <dgm:cxn modelId="{571ECF65-F047-4E27-B460-2DE894BB1D7D}" type="presOf" srcId="{1F444CFC-5BEA-4D91-81FA-D356718CA80B}" destId="{D1ED37A9-9842-4EAC-AFF4-290AE269274E}" srcOrd="0" destOrd="0" presId="urn:microsoft.com/office/officeart/2005/8/layout/process5"/>
    <dgm:cxn modelId="{E8541655-0BB2-4DA4-91D3-D84FBE0DD101}" type="presOf" srcId="{2F90E383-DA75-4E02-B9C9-F4966C1F63A8}" destId="{7878C7AB-C64E-4525-9184-C85BCB45BEA1}" srcOrd="0" destOrd="0" presId="urn:microsoft.com/office/officeart/2005/8/layout/process5"/>
    <dgm:cxn modelId="{51A8AE78-D6C3-477C-A1D0-60AF3E22A576}" type="presOf" srcId="{7E5F6351-37A2-42D1-8F05-F583BDF3B2B7}" destId="{08E5BE5E-7094-4831-A765-C1E60202039F}" srcOrd="1" destOrd="0" presId="urn:microsoft.com/office/officeart/2005/8/layout/process5"/>
    <dgm:cxn modelId="{2613815A-0514-4457-8A76-8B32C54E2229}" srcId="{3B275D6B-50F5-41C0-B773-DC594D868012}" destId="{6EBE9079-19D1-40ED-BF4E-EF36A44568EE}" srcOrd="0" destOrd="0" parTransId="{F651AC25-FA51-4090-845F-59E3AB4FD8DA}" sibTransId="{AB874886-576C-4D94-8B4B-69E2DDEE66B7}"/>
    <dgm:cxn modelId="{27090E7C-45E8-472E-9DDD-256DB3A3074D}" type="presOf" srcId="{8B1B4A6D-F19B-407F-B93B-98C21DE0D8C4}" destId="{AEF49183-B383-49BC-8070-6BF582085149}" srcOrd="0" destOrd="0" presId="urn:microsoft.com/office/officeart/2005/8/layout/process5"/>
    <dgm:cxn modelId="{73898B87-20B5-40B8-8351-FEB70FAEE027}" type="presOf" srcId="{ECB4EB2A-436C-451C-A733-46F93D0266C8}" destId="{31E951AE-8BDC-450A-90B9-6DF92F07AAEF}" srcOrd="0" destOrd="0" presId="urn:microsoft.com/office/officeart/2005/8/layout/process5"/>
    <dgm:cxn modelId="{FD3DC291-ABD9-4523-8ADA-E6A939469FFB}" type="presOf" srcId="{178CA455-BED7-43D8-A3DB-061F2F182F9E}" destId="{A3757F66-1155-4CC8-8560-72FC4B40C64C}" srcOrd="1" destOrd="0" presId="urn:microsoft.com/office/officeart/2005/8/layout/process5"/>
    <dgm:cxn modelId="{19DC2199-8373-486E-B215-581B4DEB0167}" type="presOf" srcId="{0B564A68-418E-46AF-A8C6-3C35429CCE7F}" destId="{7A86EE91-0CB8-4F48-8074-3FDDB1073A5F}" srcOrd="0" destOrd="0" presId="urn:microsoft.com/office/officeart/2005/8/layout/process5"/>
    <dgm:cxn modelId="{854996B3-645E-4719-B0E9-72117F43D4B4}" type="presOf" srcId="{0527A907-F7E5-49D3-8823-2FA2CD1CF3DE}" destId="{92BEAF96-043A-47B6-B392-091F2AE4A074}" srcOrd="0" destOrd="0" presId="urn:microsoft.com/office/officeart/2005/8/layout/process5"/>
    <dgm:cxn modelId="{78ACEDB3-D2E1-4E0A-A459-C74FC3053261}" srcId="{3B275D6B-50F5-41C0-B773-DC594D868012}" destId="{CE6533A4-454D-4FB5-B54C-4BD466A0C07A}" srcOrd="7" destOrd="0" parTransId="{80E3644C-C56B-463B-8267-0F28ECD8F0CA}" sibTransId="{8B1B4A6D-F19B-407F-B93B-98C21DE0D8C4}"/>
    <dgm:cxn modelId="{0DE408BF-C1A2-4FC6-A837-C807EF9D2C03}" type="presOf" srcId="{7E5F6351-37A2-42D1-8F05-F583BDF3B2B7}" destId="{FBCC371B-3DD2-4AD2-B5FB-E98F8587E4F9}" srcOrd="0" destOrd="0" presId="urn:microsoft.com/office/officeart/2005/8/layout/process5"/>
    <dgm:cxn modelId="{2A8B79C0-9E11-4D3C-9F8E-F3B5AF63032C}" type="presOf" srcId="{CE6533A4-454D-4FB5-B54C-4BD466A0C07A}" destId="{7C61A1DC-9AB5-48D1-9DF6-384326476AD1}" srcOrd="0" destOrd="0" presId="urn:microsoft.com/office/officeart/2005/8/layout/process5"/>
    <dgm:cxn modelId="{BBF16CCE-EE44-4D92-B450-465489B57483}" srcId="{3B275D6B-50F5-41C0-B773-DC594D868012}" destId="{56AE7BD6-30F4-47DB-9BBD-E7735C2FAB18}" srcOrd="6" destOrd="0" parTransId="{FE5DDCFC-9A5A-4BA8-868B-F2ABB892AD66}" sibTransId="{491F6471-52C4-4809-9069-056F9766B3D1}"/>
    <dgm:cxn modelId="{D9C16ECE-7331-44D4-B12C-DC163057BFC2}" srcId="{3B275D6B-50F5-41C0-B773-DC594D868012}" destId="{E8AB70A2-57C3-4006-96C9-A5BEDA31394F}" srcOrd="5" destOrd="0" parTransId="{5C005AC9-08EE-4F16-9DAB-62366E34CE2C}" sibTransId="{7E5F6351-37A2-42D1-8F05-F583BDF3B2B7}"/>
    <dgm:cxn modelId="{7FDA57D8-36EC-433B-861A-38C237E3207F}" type="presOf" srcId="{178CA455-BED7-43D8-A3DB-061F2F182F9E}" destId="{FB613E7B-70A6-44A0-88CE-2A98D87F9C0D}" srcOrd="0" destOrd="0" presId="urn:microsoft.com/office/officeart/2005/8/layout/process5"/>
    <dgm:cxn modelId="{A1514ADA-36CF-4E5A-84B4-4577B6D4B72F}" type="presOf" srcId="{6EBE9079-19D1-40ED-BF4E-EF36A44568EE}" destId="{03BD04CE-C0FE-49BD-B7EF-776EF49E88DE}" srcOrd="0" destOrd="0" presId="urn:microsoft.com/office/officeart/2005/8/layout/process5"/>
    <dgm:cxn modelId="{D7E2A3DD-11A7-4232-885E-2F09F4EE26E5}" type="presOf" srcId="{56AE7BD6-30F4-47DB-9BBD-E7735C2FAB18}" destId="{3206A3A9-7F24-47F9-B3C2-B9F53EE30173}" srcOrd="0" destOrd="0" presId="urn:microsoft.com/office/officeart/2005/8/layout/process5"/>
    <dgm:cxn modelId="{E2BB92DE-B8E1-4F4A-ABBB-FA50A98E6D6B}" type="presOf" srcId="{ECB4EB2A-436C-451C-A733-46F93D0266C8}" destId="{384AB027-BD92-4A4A-9A13-28B2E80328B1}" srcOrd="1" destOrd="0" presId="urn:microsoft.com/office/officeart/2005/8/layout/process5"/>
    <dgm:cxn modelId="{D93A23E6-5C67-483C-9944-A2CD5EC38D06}" srcId="{3B275D6B-50F5-41C0-B773-DC594D868012}" destId="{0B564A68-418E-46AF-A8C6-3C35429CCE7F}" srcOrd="1" destOrd="0" parTransId="{A26E278B-7F49-4724-8D2F-01AC57A96B5C}" sibTransId="{ECB4EB2A-436C-451C-A733-46F93D0266C8}"/>
    <dgm:cxn modelId="{5971EFED-A94B-4B20-A0E2-E2E630B5697C}" type="presOf" srcId="{8B1B4A6D-F19B-407F-B93B-98C21DE0D8C4}" destId="{A6D61868-9CA9-496A-AF08-97E034F739DF}" srcOrd="1" destOrd="0" presId="urn:microsoft.com/office/officeart/2005/8/layout/process5"/>
    <dgm:cxn modelId="{8276D5F0-436A-4872-BEA6-04F25C850469}" type="presOf" srcId="{303A9388-9EBB-4C1D-A118-38F1E068D1CD}" destId="{8A6A13B3-5996-456D-8486-62EC04B72F74}" srcOrd="0" destOrd="0" presId="urn:microsoft.com/office/officeart/2005/8/layout/process5"/>
    <dgm:cxn modelId="{6537DEF3-ADBA-4270-9484-C0B8FE19F8A0}" srcId="{3B275D6B-50F5-41C0-B773-DC594D868012}" destId="{1F444CFC-5BEA-4D91-81FA-D356718CA80B}" srcOrd="8" destOrd="0" parTransId="{64E9A4E7-3593-4DE3-807E-49E7B147B0C2}" sibTransId="{FAD14B75-CC33-4D31-B459-B69CB62D88A3}"/>
    <dgm:cxn modelId="{32E9B8F7-9D09-4E05-B38C-3CC1A19A35B6}" type="presOf" srcId="{E4A9C966-14EF-40A2-85A5-43D32E67786E}" destId="{FEB77CFB-1E54-4A2A-99E0-933F5C3F05F7}" srcOrd="0" destOrd="0" presId="urn:microsoft.com/office/officeart/2005/8/layout/process5"/>
    <dgm:cxn modelId="{76B117FB-D5E0-4F06-B65E-A48F9963DE42}" type="presOf" srcId="{303A9388-9EBB-4C1D-A118-38F1E068D1CD}" destId="{E38A6076-503C-4AB5-8365-28A57865F9F2}" srcOrd="1" destOrd="0" presId="urn:microsoft.com/office/officeart/2005/8/layout/process5"/>
    <dgm:cxn modelId="{7B0DA943-4867-4F0A-BC9A-5E4997B15642}" type="presParOf" srcId="{3AB5497A-A4AD-49FE-B3DD-F68CB7B3AB83}" destId="{03BD04CE-C0FE-49BD-B7EF-776EF49E88DE}" srcOrd="0" destOrd="0" presId="urn:microsoft.com/office/officeart/2005/8/layout/process5"/>
    <dgm:cxn modelId="{9B27FF80-54DD-418B-8DE1-F3B359F475CD}" type="presParOf" srcId="{3AB5497A-A4AD-49FE-B3DD-F68CB7B3AB83}" destId="{8403E43B-7B21-484D-82E4-2C1699DE4653}" srcOrd="1" destOrd="0" presId="urn:microsoft.com/office/officeart/2005/8/layout/process5"/>
    <dgm:cxn modelId="{67B1F19C-DB6A-4EC4-8746-0782E6C5C803}" type="presParOf" srcId="{8403E43B-7B21-484D-82E4-2C1699DE4653}" destId="{A60F5B94-2330-48E4-B2D8-0468CC809DD4}" srcOrd="0" destOrd="0" presId="urn:microsoft.com/office/officeart/2005/8/layout/process5"/>
    <dgm:cxn modelId="{DC40AA4E-D5C1-4487-BBE5-B862EC4523C8}" type="presParOf" srcId="{3AB5497A-A4AD-49FE-B3DD-F68CB7B3AB83}" destId="{7A86EE91-0CB8-4F48-8074-3FDDB1073A5F}" srcOrd="2" destOrd="0" presId="urn:microsoft.com/office/officeart/2005/8/layout/process5"/>
    <dgm:cxn modelId="{83661648-BEDF-4FFC-A7B9-535BE4D8650E}" type="presParOf" srcId="{3AB5497A-A4AD-49FE-B3DD-F68CB7B3AB83}" destId="{31E951AE-8BDC-450A-90B9-6DF92F07AAEF}" srcOrd="3" destOrd="0" presId="urn:microsoft.com/office/officeart/2005/8/layout/process5"/>
    <dgm:cxn modelId="{FAFBF74B-6A0E-4B1C-82C3-7941E434EBE1}" type="presParOf" srcId="{31E951AE-8BDC-450A-90B9-6DF92F07AAEF}" destId="{384AB027-BD92-4A4A-9A13-28B2E80328B1}" srcOrd="0" destOrd="0" presId="urn:microsoft.com/office/officeart/2005/8/layout/process5"/>
    <dgm:cxn modelId="{ADD27217-0DB3-4E7B-B5C1-02083FCF91F2}" type="presParOf" srcId="{3AB5497A-A4AD-49FE-B3DD-F68CB7B3AB83}" destId="{7878C7AB-C64E-4525-9184-C85BCB45BEA1}" srcOrd="4" destOrd="0" presId="urn:microsoft.com/office/officeart/2005/8/layout/process5"/>
    <dgm:cxn modelId="{7142079B-7410-4EAD-87B7-1A1AEEB664A9}" type="presParOf" srcId="{3AB5497A-A4AD-49FE-B3DD-F68CB7B3AB83}" destId="{FB613E7B-70A6-44A0-88CE-2A98D87F9C0D}" srcOrd="5" destOrd="0" presId="urn:microsoft.com/office/officeart/2005/8/layout/process5"/>
    <dgm:cxn modelId="{066BCA01-370B-40D0-97AE-384E99DE5952}" type="presParOf" srcId="{FB613E7B-70A6-44A0-88CE-2A98D87F9C0D}" destId="{A3757F66-1155-4CC8-8560-72FC4B40C64C}" srcOrd="0" destOrd="0" presId="urn:microsoft.com/office/officeart/2005/8/layout/process5"/>
    <dgm:cxn modelId="{F94EFC9A-0BEA-45F5-B2A9-B02C543876AA}" type="presParOf" srcId="{3AB5497A-A4AD-49FE-B3DD-F68CB7B3AB83}" destId="{8689D2BD-04F0-4533-A8FD-16CA5DBDFF95}" srcOrd="6" destOrd="0" presId="urn:microsoft.com/office/officeart/2005/8/layout/process5"/>
    <dgm:cxn modelId="{0CB656B2-B7BB-4C4C-8938-58997A6983AC}" type="presParOf" srcId="{3AB5497A-A4AD-49FE-B3DD-F68CB7B3AB83}" destId="{8A6A13B3-5996-456D-8486-62EC04B72F74}" srcOrd="7" destOrd="0" presId="urn:microsoft.com/office/officeart/2005/8/layout/process5"/>
    <dgm:cxn modelId="{F5633DFE-6861-4112-8B71-CE3954DCBF62}" type="presParOf" srcId="{8A6A13B3-5996-456D-8486-62EC04B72F74}" destId="{E38A6076-503C-4AB5-8365-28A57865F9F2}" srcOrd="0" destOrd="0" presId="urn:microsoft.com/office/officeart/2005/8/layout/process5"/>
    <dgm:cxn modelId="{C23F3BA8-09FD-4C03-A91E-AF7BCE8EDA93}" type="presParOf" srcId="{3AB5497A-A4AD-49FE-B3DD-F68CB7B3AB83}" destId="{92BEAF96-043A-47B6-B392-091F2AE4A074}" srcOrd="8" destOrd="0" presId="urn:microsoft.com/office/officeart/2005/8/layout/process5"/>
    <dgm:cxn modelId="{0D5C6566-0C28-42F7-BC5D-8933221716DB}" type="presParOf" srcId="{3AB5497A-A4AD-49FE-B3DD-F68CB7B3AB83}" destId="{FEB77CFB-1E54-4A2A-99E0-933F5C3F05F7}" srcOrd="9" destOrd="0" presId="urn:microsoft.com/office/officeart/2005/8/layout/process5"/>
    <dgm:cxn modelId="{70B1D916-78F7-4911-95B0-9340539566CD}" type="presParOf" srcId="{FEB77CFB-1E54-4A2A-99E0-933F5C3F05F7}" destId="{387DDA97-049A-4103-A8D0-1ADCEB4D7DAA}" srcOrd="0" destOrd="0" presId="urn:microsoft.com/office/officeart/2005/8/layout/process5"/>
    <dgm:cxn modelId="{0EA60F2C-E1CF-4628-8485-0B28A85885B5}" type="presParOf" srcId="{3AB5497A-A4AD-49FE-B3DD-F68CB7B3AB83}" destId="{C36A86E4-5B71-454E-BB92-785A1D12AD65}" srcOrd="10" destOrd="0" presId="urn:microsoft.com/office/officeart/2005/8/layout/process5"/>
    <dgm:cxn modelId="{3F16C658-20C6-4AF9-B34A-4541ACDBF813}" type="presParOf" srcId="{3AB5497A-A4AD-49FE-B3DD-F68CB7B3AB83}" destId="{FBCC371B-3DD2-4AD2-B5FB-E98F8587E4F9}" srcOrd="11" destOrd="0" presId="urn:microsoft.com/office/officeart/2005/8/layout/process5"/>
    <dgm:cxn modelId="{F230C409-C262-4841-8AFF-490C2A0B2377}" type="presParOf" srcId="{FBCC371B-3DD2-4AD2-B5FB-E98F8587E4F9}" destId="{08E5BE5E-7094-4831-A765-C1E60202039F}" srcOrd="0" destOrd="0" presId="urn:microsoft.com/office/officeart/2005/8/layout/process5"/>
    <dgm:cxn modelId="{DFA0D496-42F2-40E0-86BA-C8C6D73DEDAA}" type="presParOf" srcId="{3AB5497A-A4AD-49FE-B3DD-F68CB7B3AB83}" destId="{3206A3A9-7F24-47F9-B3C2-B9F53EE30173}" srcOrd="12" destOrd="0" presId="urn:microsoft.com/office/officeart/2005/8/layout/process5"/>
    <dgm:cxn modelId="{3D138CCB-7403-44EB-A7B6-011C140F8F7D}" type="presParOf" srcId="{3AB5497A-A4AD-49FE-B3DD-F68CB7B3AB83}" destId="{C1C63C24-804B-4633-B1FF-BA008BAF9CD6}" srcOrd="13" destOrd="0" presId="urn:microsoft.com/office/officeart/2005/8/layout/process5"/>
    <dgm:cxn modelId="{C0CA9703-BF01-4424-9E2B-DA17E7EE100B}" type="presParOf" srcId="{C1C63C24-804B-4633-B1FF-BA008BAF9CD6}" destId="{05474517-638F-4EF3-8A2B-42D1A8BB1390}" srcOrd="0" destOrd="0" presId="urn:microsoft.com/office/officeart/2005/8/layout/process5"/>
    <dgm:cxn modelId="{4459E06F-93FA-4CDB-AF2A-9B8C399D651C}" type="presParOf" srcId="{3AB5497A-A4AD-49FE-B3DD-F68CB7B3AB83}" destId="{7C61A1DC-9AB5-48D1-9DF6-384326476AD1}" srcOrd="14" destOrd="0" presId="urn:microsoft.com/office/officeart/2005/8/layout/process5"/>
    <dgm:cxn modelId="{4A8DC82D-AD50-4B98-845B-7D06DFE35D02}" type="presParOf" srcId="{3AB5497A-A4AD-49FE-B3DD-F68CB7B3AB83}" destId="{AEF49183-B383-49BC-8070-6BF582085149}" srcOrd="15" destOrd="0" presId="urn:microsoft.com/office/officeart/2005/8/layout/process5"/>
    <dgm:cxn modelId="{3CF33342-7942-46FD-BE91-B009ACF20488}" type="presParOf" srcId="{AEF49183-B383-49BC-8070-6BF582085149}" destId="{A6D61868-9CA9-496A-AF08-97E034F739DF}" srcOrd="0" destOrd="0" presId="urn:microsoft.com/office/officeart/2005/8/layout/process5"/>
    <dgm:cxn modelId="{09B864CE-0821-4A3B-AE9C-1BECB55956F8}" type="presParOf" srcId="{3AB5497A-A4AD-49FE-B3DD-F68CB7B3AB83}" destId="{D1ED37A9-9842-4EAC-AFF4-290AE269274E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6D5C7-0002-49C7-883A-BCB12C59677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6E15C0E-13C2-4E44-88E4-2BFEAFBC9D06}">
      <dgm:prSet phldrT="[Szöveg]"/>
      <dgm:spPr/>
      <dgm:t>
        <a:bodyPr/>
        <a:lstStyle/>
        <a:p>
          <a:r>
            <a:rPr lang="hu-HU" dirty="0"/>
            <a:t>Regisztrációs időszak 1. – a 2022/23/1 féléves bejelentkezési időszak vége</a:t>
          </a:r>
        </a:p>
      </dgm:t>
    </dgm:pt>
    <dgm:pt modelId="{FA3F18C7-433F-4CD6-A682-1713191CEE15}" type="parTrans" cxnId="{EDC6FCEE-2C85-4A2B-A68D-4A734F754CA0}">
      <dgm:prSet/>
      <dgm:spPr/>
      <dgm:t>
        <a:bodyPr/>
        <a:lstStyle/>
        <a:p>
          <a:endParaRPr lang="hu-HU"/>
        </a:p>
      </dgm:t>
    </dgm:pt>
    <dgm:pt modelId="{B329A115-E54D-4A52-AAE9-5607E3281C27}" type="sibTrans" cxnId="{EDC6FCEE-2C85-4A2B-A68D-4A734F754CA0}">
      <dgm:prSet/>
      <dgm:spPr/>
      <dgm:t>
        <a:bodyPr/>
        <a:lstStyle/>
        <a:p>
          <a:endParaRPr lang="hu-HU"/>
        </a:p>
      </dgm:t>
    </dgm:pt>
    <dgm:pt modelId="{FA9A4229-9AC9-4EE0-B5AA-1C2F6BF9E595}">
      <dgm:prSet phldrT="[Szöveg]"/>
      <dgm:spPr/>
      <dgm:t>
        <a:bodyPr/>
        <a:lstStyle/>
        <a:p>
          <a:r>
            <a:rPr lang="hu-HU" dirty="0"/>
            <a:t>Második passziválás vagy központi passziválás – a hallgató </a:t>
          </a:r>
          <a:r>
            <a:rPr lang="hu-HU" dirty="0" err="1"/>
            <a:t>passziválja</a:t>
          </a:r>
          <a:r>
            <a:rPr lang="hu-HU" dirty="0"/>
            <a:t>, vagy nem jelentkezik be a 2022/23/1 félévre</a:t>
          </a:r>
        </a:p>
      </dgm:t>
    </dgm:pt>
    <dgm:pt modelId="{1AF83849-FB5F-400B-AC05-35B31A196097}" type="parTrans" cxnId="{ADD4EF7C-837F-40D6-8E06-DE5093134CF9}">
      <dgm:prSet/>
      <dgm:spPr/>
      <dgm:t>
        <a:bodyPr/>
        <a:lstStyle/>
        <a:p>
          <a:endParaRPr lang="hu-HU"/>
        </a:p>
      </dgm:t>
    </dgm:pt>
    <dgm:pt modelId="{D7CFDCD7-73A0-4D75-B93B-F37F4FEE22B3}" type="sibTrans" cxnId="{ADD4EF7C-837F-40D6-8E06-DE5093134CF9}">
      <dgm:prSet/>
      <dgm:spPr/>
      <dgm:t>
        <a:bodyPr/>
        <a:lstStyle/>
        <a:p>
          <a:endParaRPr lang="hu-HU"/>
        </a:p>
      </dgm:t>
    </dgm:pt>
    <dgm:pt modelId="{CC5CFC37-E0B1-4739-A37A-579752AFAC9E}">
      <dgm:prSet phldrT="[Szöveg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hu-HU" dirty="0"/>
            <a:t>Passzív féléves regisztráció – a hallgató </a:t>
          </a:r>
          <a:r>
            <a:rPr lang="hu-HU" dirty="0" err="1"/>
            <a:t>passziválja</a:t>
          </a:r>
          <a:r>
            <a:rPr lang="hu-HU" dirty="0"/>
            <a:t> a 2021/22/2 félévét</a:t>
          </a:r>
        </a:p>
      </dgm:t>
    </dgm:pt>
    <dgm:pt modelId="{F59F7EB9-2590-4EB8-A756-D4597D4BF351}" type="parTrans" cxnId="{9BAF80E7-D496-42EB-B93F-403B11360C70}">
      <dgm:prSet/>
      <dgm:spPr/>
      <dgm:t>
        <a:bodyPr/>
        <a:lstStyle/>
        <a:p>
          <a:endParaRPr lang="hu-HU"/>
        </a:p>
      </dgm:t>
    </dgm:pt>
    <dgm:pt modelId="{C55EF91E-ED7E-44A5-8D68-30E74CBF510C}" type="sibTrans" cxnId="{9BAF80E7-D496-42EB-B93F-403B11360C70}">
      <dgm:prSet/>
      <dgm:spPr/>
      <dgm:t>
        <a:bodyPr/>
        <a:lstStyle/>
        <a:p>
          <a:endParaRPr lang="hu-HU"/>
        </a:p>
      </dgm:t>
    </dgm:pt>
    <dgm:pt modelId="{09C659DD-0B7B-4D35-A1BA-87A0C7943DFC}">
      <dgm:prSet phldrT="[Szöveg]"/>
      <dgm:spPr/>
      <dgm:t>
        <a:bodyPr/>
        <a:lstStyle/>
        <a:p>
          <a:r>
            <a:rPr lang="hu-HU" dirty="0"/>
            <a:t>Regisztrációs időszak 2. – a 2022/23/2 féléves bejelentkezési időszak vége</a:t>
          </a:r>
        </a:p>
      </dgm:t>
    </dgm:pt>
    <dgm:pt modelId="{05235702-50EE-48DB-A1BB-B8985795934B}" type="parTrans" cxnId="{D6F144E5-94E1-465C-8ECB-8B4D74F831D8}">
      <dgm:prSet/>
      <dgm:spPr/>
      <dgm:t>
        <a:bodyPr/>
        <a:lstStyle/>
        <a:p>
          <a:endParaRPr lang="hu-HU"/>
        </a:p>
      </dgm:t>
    </dgm:pt>
    <dgm:pt modelId="{1C1BC69E-60DF-4ACB-952B-9C6B99F94573}" type="sibTrans" cxnId="{D6F144E5-94E1-465C-8ECB-8B4D74F831D8}">
      <dgm:prSet/>
      <dgm:spPr/>
      <dgm:t>
        <a:bodyPr/>
        <a:lstStyle/>
        <a:p>
          <a:endParaRPr lang="hu-HU"/>
        </a:p>
      </dgm:t>
    </dgm:pt>
    <dgm:pt modelId="{82484F9C-1462-41E7-98B4-ECC1CCA5AAEF}">
      <dgm:prSet phldrT="[Szöveg]"/>
      <dgm:spPr/>
      <dgm:t>
        <a:bodyPr/>
        <a:lstStyle/>
        <a:p>
          <a:r>
            <a:rPr lang="hu-HU" dirty="0"/>
            <a:t>Harmadik passziválás vagy központi passziválás – a hallgató </a:t>
          </a:r>
          <a:r>
            <a:rPr lang="hu-HU" dirty="0" err="1"/>
            <a:t>passziválja</a:t>
          </a:r>
          <a:r>
            <a:rPr lang="hu-HU" dirty="0"/>
            <a:t> vagy nem jelentkezik be a 2022/23/2 félévre</a:t>
          </a:r>
        </a:p>
      </dgm:t>
    </dgm:pt>
    <dgm:pt modelId="{FBB5D7B4-FBBE-49EA-9FD1-CDA93D4346A7}" type="parTrans" cxnId="{9C575D06-BAAF-4E34-B9E6-53F7B513DED0}">
      <dgm:prSet/>
      <dgm:spPr/>
      <dgm:t>
        <a:bodyPr/>
        <a:lstStyle/>
        <a:p>
          <a:endParaRPr lang="hu-HU"/>
        </a:p>
      </dgm:t>
    </dgm:pt>
    <dgm:pt modelId="{DF79134B-695B-4ED5-9770-713A7283D5F8}" type="sibTrans" cxnId="{9C575D06-BAAF-4E34-B9E6-53F7B513DED0}">
      <dgm:prSet/>
      <dgm:spPr/>
      <dgm:t>
        <a:bodyPr/>
        <a:lstStyle/>
        <a:p>
          <a:endParaRPr lang="hu-HU"/>
        </a:p>
      </dgm:t>
    </dgm:pt>
    <dgm:pt modelId="{0F27AFD5-96BD-430D-9921-5A208AFA337C}" type="pres">
      <dgm:prSet presAssocID="{D7D6D5C7-0002-49C7-883A-BCB12C596772}" presName="outerComposite" presStyleCnt="0">
        <dgm:presLayoutVars>
          <dgm:chMax val="5"/>
          <dgm:dir/>
          <dgm:resizeHandles val="exact"/>
        </dgm:presLayoutVars>
      </dgm:prSet>
      <dgm:spPr/>
    </dgm:pt>
    <dgm:pt modelId="{5345CEF3-3438-47AA-BAF4-F9ED0860EEC8}" type="pres">
      <dgm:prSet presAssocID="{D7D6D5C7-0002-49C7-883A-BCB12C596772}" presName="dummyMaxCanvas" presStyleCnt="0">
        <dgm:presLayoutVars/>
      </dgm:prSet>
      <dgm:spPr/>
    </dgm:pt>
    <dgm:pt modelId="{92257FB3-9EAD-4E6B-949B-535BF81C0FF7}" type="pres">
      <dgm:prSet presAssocID="{D7D6D5C7-0002-49C7-883A-BCB12C596772}" presName="FiveNodes_1" presStyleLbl="node1" presStyleIdx="0" presStyleCnt="5">
        <dgm:presLayoutVars>
          <dgm:bulletEnabled val="1"/>
        </dgm:presLayoutVars>
      </dgm:prSet>
      <dgm:spPr/>
    </dgm:pt>
    <dgm:pt modelId="{4B7FB735-E849-4E6E-8B7E-E5AFCEE25FB3}" type="pres">
      <dgm:prSet presAssocID="{D7D6D5C7-0002-49C7-883A-BCB12C596772}" presName="FiveNodes_2" presStyleLbl="node1" presStyleIdx="1" presStyleCnt="5">
        <dgm:presLayoutVars>
          <dgm:bulletEnabled val="1"/>
        </dgm:presLayoutVars>
      </dgm:prSet>
      <dgm:spPr/>
    </dgm:pt>
    <dgm:pt modelId="{E9122626-15E8-4D08-A5D8-8C6B178E18C3}" type="pres">
      <dgm:prSet presAssocID="{D7D6D5C7-0002-49C7-883A-BCB12C596772}" presName="FiveNodes_3" presStyleLbl="node1" presStyleIdx="2" presStyleCnt="5">
        <dgm:presLayoutVars>
          <dgm:bulletEnabled val="1"/>
        </dgm:presLayoutVars>
      </dgm:prSet>
      <dgm:spPr/>
    </dgm:pt>
    <dgm:pt modelId="{3003BF88-4D0C-4925-8D0A-7E5C5040FF64}" type="pres">
      <dgm:prSet presAssocID="{D7D6D5C7-0002-49C7-883A-BCB12C596772}" presName="FiveNodes_4" presStyleLbl="node1" presStyleIdx="3" presStyleCnt="5">
        <dgm:presLayoutVars>
          <dgm:bulletEnabled val="1"/>
        </dgm:presLayoutVars>
      </dgm:prSet>
      <dgm:spPr/>
    </dgm:pt>
    <dgm:pt modelId="{51D40E70-9C21-4AD3-A815-59FAE9F31F45}" type="pres">
      <dgm:prSet presAssocID="{D7D6D5C7-0002-49C7-883A-BCB12C596772}" presName="FiveNodes_5" presStyleLbl="node1" presStyleIdx="4" presStyleCnt="5">
        <dgm:presLayoutVars>
          <dgm:bulletEnabled val="1"/>
        </dgm:presLayoutVars>
      </dgm:prSet>
      <dgm:spPr/>
    </dgm:pt>
    <dgm:pt modelId="{212AC36F-D14F-4EB3-843D-5D717556EA7F}" type="pres">
      <dgm:prSet presAssocID="{D7D6D5C7-0002-49C7-883A-BCB12C596772}" presName="FiveConn_1-2" presStyleLbl="fgAccFollowNode1" presStyleIdx="0" presStyleCnt="4">
        <dgm:presLayoutVars>
          <dgm:bulletEnabled val="1"/>
        </dgm:presLayoutVars>
      </dgm:prSet>
      <dgm:spPr/>
    </dgm:pt>
    <dgm:pt modelId="{10D7A007-1CF4-4DF4-8C8A-35F9C3920112}" type="pres">
      <dgm:prSet presAssocID="{D7D6D5C7-0002-49C7-883A-BCB12C596772}" presName="FiveConn_2-3" presStyleLbl="fgAccFollowNode1" presStyleIdx="1" presStyleCnt="4">
        <dgm:presLayoutVars>
          <dgm:bulletEnabled val="1"/>
        </dgm:presLayoutVars>
      </dgm:prSet>
      <dgm:spPr/>
    </dgm:pt>
    <dgm:pt modelId="{44BF1B1A-84FD-46FD-8B6B-9B9AE58C4EBE}" type="pres">
      <dgm:prSet presAssocID="{D7D6D5C7-0002-49C7-883A-BCB12C596772}" presName="FiveConn_3-4" presStyleLbl="fgAccFollowNode1" presStyleIdx="2" presStyleCnt="4">
        <dgm:presLayoutVars>
          <dgm:bulletEnabled val="1"/>
        </dgm:presLayoutVars>
      </dgm:prSet>
      <dgm:spPr/>
    </dgm:pt>
    <dgm:pt modelId="{7013AA63-F284-4654-9F39-F44F5C376B05}" type="pres">
      <dgm:prSet presAssocID="{D7D6D5C7-0002-49C7-883A-BCB12C596772}" presName="FiveConn_4-5" presStyleLbl="fgAccFollowNode1" presStyleIdx="3" presStyleCnt="4">
        <dgm:presLayoutVars>
          <dgm:bulletEnabled val="1"/>
        </dgm:presLayoutVars>
      </dgm:prSet>
      <dgm:spPr/>
    </dgm:pt>
    <dgm:pt modelId="{C2EEACF0-2750-4736-8DF5-BCD9D8CEAFD6}" type="pres">
      <dgm:prSet presAssocID="{D7D6D5C7-0002-49C7-883A-BCB12C596772}" presName="FiveNodes_1_text" presStyleLbl="node1" presStyleIdx="4" presStyleCnt="5">
        <dgm:presLayoutVars>
          <dgm:bulletEnabled val="1"/>
        </dgm:presLayoutVars>
      </dgm:prSet>
      <dgm:spPr/>
    </dgm:pt>
    <dgm:pt modelId="{CF88F6CE-8946-4E3B-97B0-8DBFC348331B}" type="pres">
      <dgm:prSet presAssocID="{D7D6D5C7-0002-49C7-883A-BCB12C596772}" presName="FiveNodes_2_text" presStyleLbl="node1" presStyleIdx="4" presStyleCnt="5">
        <dgm:presLayoutVars>
          <dgm:bulletEnabled val="1"/>
        </dgm:presLayoutVars>
      </dgm:prSet>
      <dgm:spPr/>
    </dgm:pt>
    <dgm:pt modelId="{66C05C92-3126-4673-9FC1-3846911F0A47}" type="pres">
      <dgm:prSet presAssocID="{D7D6D5C7-0002-49C7-883A-BCB12C596772}" presName="FiveNodes_3_text" presStyleLbl="node1" presStyleIdx="4" presStyleCnt="5">
        <dgm:presLayoutVars>
          <dgm:bulletEnabled val="1"/>
        </dgm:presLayoutVars>
      </dgm:prSet>
      <dgm:spPr/>
    </dgm:pt>
    <dgm:pt modelId="{5F847B51-CC81-4CAF-B351-61D35580E101}" type="pres">
      <dgm:prSet presAssocID="{D7D6D5C7-0002-49C7-883A-BCB12C596772}" presName="FiveNodes_4_text" presStyleLbl="node1" presStyleIdx="4" presStyleCnt="5">
        <dgm:presLayoutVars>
          <dgm:bulletEnabled val="1"/>
        </dgm:presLayoutVars>
      </dgm:prSet>
      <dgm:spPr/>
    </dgm:pt>
    <dgm:pt modelId="{005F4066-DE00-4BD3-B15E-6E32898DF72B}" type="pres">
      <dgm:prSet presAssocID="{D7D6D5C7-0002-49C7-883A-BCB12C59677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C575D06-BAAF-4E34-B9E6-53F7B513DED0}" srcId="{D7D6D5C7-0002-49C7-883A-BCB12C596772}" destId="{82484F9C-1462-41E7-98B4-ECC1CCA5AAEF}" srcOrd="4" destOrd="0" parTransId="{FBB5D7B4-FBBE-49EA-9FD1-CDA93D4346A7}" sibTransId="{DF79134B-695B-4ED5-9770-713A7283D5F8}"/>
    <dgm:cxn modelId="{91634408-D9D2-408B-9092-5DBEE51E3544}" type="presOf" srcId="{82484F9C-1462-41E7-98B4-ECC1CCA5AAEF}" destId="{005F4066-DE00-4BD3-B15E-6E32898DF72B}" srcOrd="1" destOrd="0" presId="urn:microsoft.com/office/officeart/2005/8/layout/vProcess5"/>
    <dgm:cxn modelId="{1DE51B12-ED69-43D7-A5CF-1F280A6A3728}" type="presOf" srcId="{C55EF91E-ED7E-44A5-8D68-30E74CBF510C}" destId="{212AC36F-D14F-4EB3-843D-5D717556EA7F}" srcOrd="0" destOrd="0" presId="urn:microsoft.com/office/officeart/2005/8/layout/vProcess5"/>
    <dgm:cxn modelId="{D48ED946-E6BE-45D2-8553-78EC3AD8837D}" type="presOf" srcId="{FA9A4229-9AC9-4EE0-B5AA-1C2F6BF9E595}" destId="{E9122626-15E8-4D08-A5D8-8C6B178E18C3}" srcOrd="0" destOrd="0" presId="urn:microsoft.com/office/officeart/2005/8/layout/vProcess5"/>
    <dgm:cxn modelId="{4E7E9D49-EAE2-40C4-B03F-33036AB87A74}" type="presOf" srcId="{1C1BC69E-60DF-4ACB-952B-9C6B99F94573}" destId="{7013AA63-F284-4654-9F39-F44F5C376B05}" srcOrd="0" destOrd="0" presId="urn:microsoft.com/office/officeart/2005/8/layout/vProcess5"/>
    <dgm:cxn modelId="{63BB3E74-BDA9-46C4-A3E8-3A6E9FC20C0C}" type="presOf" srcId="{FA9A4229-9AC9-4EE0-B5AA-1C2F6BF9E595}" destId="{66C05C92-3126-4673-9FC1-3846911F0A47}" srcOrd="1" destOrd="0" presId="urn:microsoft.com/office/officeart/2005/8/layout/vProcess5"/>
    <dgm:cxn modelId="{AD3FC378-D28B-499E-ADCB-5518290EAF03}" type="presOf" srcId="{A6E15C0E-13C2-4E44-88E4-2BFEAFBC9D06}" destId="{4B7FB735-E849-4E6E-8B7E-E5AFCEE25FB3}" srcOrd="0" destOrd="0" presId="urn:microsoft.com/office/officeart/2005/8/layout/vProcess5"/>
    <dgm:cxn modelId="{ADD4EF7C-837F-40D6-8E06-DE5093134CF9}" srcId="{D7D6D5C7-0002-49C7-883A-BCB12C596772}" destId="{FA9A4229-9AC9-4EE0-B5AA-1C2F6BF9E595}" srcOrd="2" destOrd="0" parTransId="{1AF83849-FB5F-400B-AC05-35B31A196097}" sibTransId="{D7CFDCD7-73A0-4D75-B93B-F37F4FEE22B3}"/>
    <dgm:cxn modelId="{7EFCB089-214A-4794-BCCB-E4CA553EBA45}" type="presOf" srcId="{CC5CFC37-E0B1-4739-A37A-579752AFAC9E}" destId="{C2EEACF0-2750-4736-8DF5-BCD9D8CEAFD6}" srcOrd="1" destOrd="0" presId="urn:microsoft.com/office/officeart/2005/8/layout/vProcess5"/>
    <dgm:cxn modelId="{D7A69E8A-A9A5-47D2-ADE7-E898DFBA9616}" type="presOf" srcId="{82484F9C-1462-41E7-98B4-ECC1CCA5AAEF}" destId="{51D40E70-9C21-4AD3-A815-59FAE9F31F45}" srcOrd="0" destOrd="0" presId="urn:microsoft.com/office/officeart/2005/8/layout/vProcess5"/>
    <dgm:cxn modelId="{AE6DE1BE-B5B4-4612-B9D8-F37C2FF71F58}" type="presOf" srcId="{D7CFDCD7-73A0-4D75-B93B-F37F4FEE22B3}" destId="{44BF1B1A-84FD-46FD-8B6B-9B9AE58C4EBE}" srcOrd="0" destOrd="0" presId="urn:microsoft.com/office/officeart/2005/8/layout/vProcess5"/>
    <dgm:cxn modelId="{35D05FBF-DFE0-4D8E-865A-A0E676B189BD}" type="presOf" srcId="{B329A115-E54D-4A52-AAE9-5607E3281C27}" destId="{10D7A007-1CF4-4DF4-8C8A-35F9C3920112}" srcOrd="0" destOrd="0" presId="urn:microsoft.com/office/officeart/2005/8/layout/vProcess5"/>
    <dgm:cxn modelId="{88F469CC-27DD-4701-B503-D07FBF4FA712}" type="presOf" srcId="{D7D6D5C7-0002-49C7-883A-BCB12C596772}" destId="{0F27AFD5-96BD-430D-9921-5A208AFA337C}" srcOrd="0" destOrd="0" presId="urn:microsoft.com/office/officeart/2005/8/layout/vProcess5"/>
    <dgm:cxn modelId="{973D9AD6-AE0A-47CC-A1CC-AA94091C4837}" type="presOf" srcId="{A6E15C0E-13C2-4E44-88E4-2BFEAFBC9D06}" destId="{CF88F6CE-8946-4E3B-97B0-8DBFC348331B}" srcOrd="1" destOrd="0" presId="urn:microsoft.com/office/officeart/2005/8/layout/vProcess5"/>
    <dgm:cxn modelId="{AB1E17E3-AC72-44C5-B3D2-C3D46ACB341F}" type="presOf" srcId="{09C659DD-0B7B-4D35-A1BA-87A0C7943DFC}" destId="{3003BF88-4D0C-4925-8D0A-7E5C5040FF64}" srcOrd="0" destOrd="0" presId="urn:microsoft.com/office/officeart/2005/8/layout/vProcess5"/>
    <dgm:cxn modelId="{D6F144E5-94E1-465C-8ECB-8B4D74F831D8}" srcId="{D7D6D5C7-0002-49C7-883A-BCB12C596772}" destId="{09C659DD-0B7B-4D35-A1BA-87A0C7943DFC}" srcOrd="3" destOrd="0" parTransId="{05235702-50EE-48DB-A1BB-B8985795934B}" sibTransId="{1C1BC69E-60DF-4ACB-952B-9C6B99F94573}"/>
    <dgm:cxn modelId="{9BAF80E7-D496-42EB-B93F-403B11360C70}" srcId="{D7D6D5C7-0002-49C7-883A-BCB12C596772}" destId="{CC5CFC37-E0B1-4739-A37A-579752AFAC9E}" srcOrd="0" destOrd="0" parTransId="{F59F7EB9-2590-4EB8-A756-D4597D4BF351}" sibTransId="{C55EF91E-ED7E-44A5-8D68-30E74CBF510C}"/>
    <dgm:cxn modelId="{433076E9-8F90-44B9-BC2B-E3B6942C5C22}" type="presOf" srcId="{09C659DD-0B7B-4D35-A1BA-87A0C7943DFC}" destId="{5F847B51-CC81-4CAF-B351-61D35580E101}" srcOrd="1" destOrd="0" presId="urn:microsoft.com/office/officeart/2005/8/layout/vProcess5"/>
    <dgm:cxn modelId="{EDC6FCEE-2C85-4A2B-A68D-4A734F754CA0}" srcId="{D7D6D5C7-0002-49C7-883A-BCB12C596772}" destId="{A6E15C0E-13C2-4E44-88E4-2BFEAFBC9D06}" srcOrd="1" destOrd="0" parTransId="{FA3F18C7-433F-4CD6-A682-1713191CEE15}" sibTransId="{B329A115-E54D-4A52-AAE9-5607E3281C27}"/>
    <dgm:cxn modelId="{B42FABF3-8F27-44BC-86DD-A02BFFE62D17}" type="presOf" srcId="{CC5CFC37-E0B1-4739-A37A-579752AFAC9E}" destId="{92257FB3-9EAD-4E6B-949B-535BF81C0FF7}" srcOrd="0" destOrd="0" presId="urn:microsoft.com/office/officeart/2005/8/layout/vProcess5"/>
    <dgm:cxn modelId="{DCCB2039-6000-4B1D-8B30-7C109DAC805C}" type="presParOf" srcId="{0F27AFD5-96BD-430D-9921-5A208AFA337C}" destId="{5345CEF3-3438-47AA-BAF4-F9ED0860EEC8}" srcOrd="0" destOrd="0" presId="urn:microsoft.com/office/officeart/2005/8/layout/vProcess5"/>
    <dgm:cxn modelId="{CDF6DBFD-B14B-4482-9351-C9E9D61F0C57}" type="presParOf" srcId="{0F27AFD5-96BD-430D-9921-5A208AFA337C}" destId="{92257FB3-9EAD-4E6B-949B-535BF81C0FF7}" srcOrd="1" destOrd="0" presId="urn:microsoft.com/office/officeart/2005/8/layout/vProcess5"/>
    <dgm:cxn modelId="{35191FFB-5333-45B1-B075-F0879AC14A7C}" type="presParOf" srcId="{0F27AFD5-96BD-430D-9921-5A208AFA337C}" destId="{4B7FB735-E849-4E6E-8B7E-E5AFCEE25FB3}" srcOrd="2" destOrd="0" presId="urn:microsoft.com/office/officeart/2005/8/layout/vProcess5"/>
    <dgm:cxn modelId="{54AFF4DB-F2FC-4198-8514-7B78AA9A4FF5}" type="presParOf" srcId="{0F27AFD5-96BD-430D-9921-5A208AFA337C}" destId="{E9122626-15E8-4D08-A5D8-8C6B178E18C3}" srcOrd="3" destOrd="0" presId="urn:microsoft.com/office/officeart/2005/8/layout/vProcess5"/>
    <dgm:cxn modelId="{20B8A9D0-185D-4BF2-86FE-79E9140DE867}" type="presParOf" srcId="{0F27AFD5-96BD-430D-9921-5A208AFA337C}" destId="{3003BF88-4D0C-4925-8D0A-7E5C5040FF64}" srcOrd="4" destOrd="0" presId="urn:microsoft.com/office/officeart/2005/8/layout/vProcess5"/>
    <dgm:cxn modelId="{91623654-21C8-43FE-92A6-DC09F5FFCEB8}" type="presParOf" srcId="{0F27AFD5-96BD-430D-9921-5A208AFA337C}" destId="{51D40E70-9C21-4AD3-A815-59FAE9F31F45}" srcOrd="5" destOrd="0" presId="urn:microsoft.com/office/officeart/2005/8/layout/vProcess5"/>
    <dgm:cxn modelId="{9358FB8A-FE07-48F4-8F51-3E7E0EAADA9B}" type="presParOf" srcId="{0F27AFD5-96BD-430D-9921-5A208AFA337C}" destId="{212AC36F-D14F-4EB3-843D-5D717556EA7F}" srcOrd="6" destOrd="0" presId="urn:microsoft.com/office/officeart/2005/8/layout/vProcess5"/>
    <dgm:cxn modelId="{775D81CD-62CE-4B8C-97B3-7D788BDDC1E0}" type="presParOf" srcId="{0F27AFD5-96BD-430D-9921-5A208AFA337C}" destId="{10D7A007-1CF4-4DF4-8C8A-35F9C3920112}" srcOrd="7" destOrd="0" presId="urn:microsoft.com/office/officeart/2005/8/layout/vProcess5"/>
    <dgm:cxn modelId="{BB346368-CA30-4595-83E3-16AC80ACC535}" type="presParOf" srcId="{0F27AFD5-96BD-430D-9921-5A208AFA337C}" destId="{44BF1B1A-84FD-46FD-8B6B-9B9AE58C4EBE}" srcOrd="8" destOrd="0" presId="urn:microsoft.com/office/officeart/2005/8/layout/vProcess5"/>
    <dgm:cxn modelId="{0F029DF6-58E9-40B6-B301-20A5E0AAD4B6}" type="presParOf" srcId="{0F27AFD5-96BD-430D-9921-5A208AFA337C}" destId="{7013AA63-F284-4654-9F39-F44F5C376B05}" srcOrd="9" destOrd="0" presId="urn:microsoft.com/office/officeart/2005/8/layout/vProcess5"/>
    <dgm:cxn modelId="{90676C7D-483F-4734-B9A6-71994BEE074B}" type="presParOf" srcId="{0F27AFD5-96BD-430D-9921-5A208AFA337C}" destId="{C2EEACF0-2750-4736-8DF5-BCD9D8CEAFD6}" srcOrd="10" destOrd="0" presId="urn:microsoft.com/office/officeart/2005/8/layout/vProcess5"/>
    <dgm:cxn modelId="{6BFCC60C-C36F-426C-BFA0-3C40F7DE44A4}" type="presParOf" srcId="{0F27AFD5-96BD-430D-9921-5A208AFA337C}" destId="{CF88F6CE-8946-4E3B-97B0-8DBFC348331B}" srcOrd="11" destOrd="0" presId="urn:microsoft.com/office/officeart/2005/8/layout/vProcess5"/>
    <dgm:cxn modelId="{565586DC-223B-4DBB-B9EB-B752CA5CA350}" type="presParOf" srcId="{0F27AFD5-96BD-430D-9921-5A208AFA337C}" destId="{66C05C92-3126-4673-9FC1-3846911F0A47}" srcOrd="12" destOrd="0" presId="urn:microsoft.com/office/officeart/2005/8/layout/vProcess5"/>
    <dgm:cxn modelId="{3A61B516-0FEF-40AF-861D-91477E463583}" type="presParOf" srcId="{0F27AFD5-96BD-430D-9921-5A208AFA337C}" destId="{5F847B51-CC81-4CAF-B351-61D35580E101}" srcOrd="13" destOrd="0" presId="urn:microsoft.com/office/officeart/2005/8/layout/vProcess5"/>
    <dgm:cxn modelId="{4D261163-1F58-457C-9F03-87890A2BF376}" type="presParOf" srcId="{0F27AFD5-96BD-430D-9921-5A208AFA337C}" destId="{005F4066-DE00-4BD3-B15E-6E32898DF72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67E674-A01C-42EF-A211-B7464DCC379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3E26970-1099-47DD-8BAA-1874641D94F1}">
      <dgm:prSet phldrT="[Szöveg]"/>
      <dgm:spPr/>
      <dgm:t>
        <a:bodyPr/>
        <a:lstStyle/>
        <a:p>
          <a:r>
            <a:rPr lang="hu-HU" dirty="0"/>
            <a:t>Képzési idő kétszereséhez közelít</a:t>
          </a:r>
        </a:p>
      </dgm:t>
    </dgm:pt>
    <dgm:pt modelId="{AE5ED969-29B4-4186-82EE-AF3BBB4EE1D5}" type="parTrans" cxnId="{6836D456-C31C-4F44-BD58-4C5421DECD33}">
      <dgm:prSet/>
      <dgm:spPr/>
      <dgm:t>
        <a:bodyPr/>
        <a:lstStyle/>
        <a:p>
          <a:endParaRPr lang="hu-HU"/>
        </a:p>
      </dgm:t>
    </dgm:pt>
    <dgm:pt modelId="{4679AD85-9A37-42D2-B9CE-0818620DC1E1}" type="sibTrans" cxnId="{6836D456-C31C-4F44-BD58-4C5421DECD33}">
      <dgm:prSet/>
      <dgm:spPr/>
      <dgm:t>
        <a:bodyPr/>
        <a:lstStyle/>
        <a:p>
          <a:endParaRPr lang="hu-HU"/>
        </a:p>
      </dgm:t>
    </dgm:pt>
    <dgm:pt modelId="{ACE200B3-31EC-407D-8438-59E129B30D64}">
      <dgm:prSet phldrT="[Szöveg]"/>
      <dgm:spPr/>
      <dgm:t>
        <a:bodyPr/>
        <a:lstStyle/>
        <a:p>
          <a:r>
            <a:rPr lang="hu-HU" dirty="0"/>
            <a:t>Tárgyfelvétel maximális számának elérése</a:t>
          </a:r>
        </a:p>
      </dgm:t>
    </dgm:pt>
    <dgm:pt modelId="{02ADE037-8D3B-4F48-B31C-CE765E4397B7}" type="parTrans" cxnId="{DC440CB3-D792-44BA-B8DF-C59F8F7B4FD3}">
      <dgm:prSet/>
      <dgm:spPr/>
      <dgm:t>
        <a:bodyPr/>
        <a:lstStyle/>
        <a:p>
          <a:endParaRPr lang="hu-HU"/>
        </a:p>
      </dgm:t>
    </dgm:pt>
    <dgm:pt modelId="{1CE0AFC7-C978-4B08-997A-1C5A70187B03}" type="sibTrans" cxnId="{DC440CB3-D792-44BA-B8DF-C59F8F7B4FD3}">
      <dgm:prSet/>
      <dgm:spPr/>
      <dgm:t>
        <a:bodyPr/>
        <a:lstStyle/>
        <a:p>
          <a:endParaRPr lang="hu-HU"/>
        </a:p>
      </dgm:t>
    </dgm:pt>
    <dgm:pt modelId="{57804437-E496-4D4C-AF4D-32833031F512}">
      <dgm:prSet phldrT="[Szöveg]"/>
      <dgm:spPr/>
      <dgm:t>
        <a:bodyPr/>
        <a:lstStyle/>
        <a:p>
          <a:r>
            <a:rPr lang="hu-HU" dirty="0"/>
            <a:t>Csúszás a kötelező tárgyak teljesítésében (10 kredit)</a:t>
          </a:r>
        </a:p>
      </dgm:t>
    </dgm:pt>
    <dgm:pt modelId="{148B997C-8163-40CD-952B-CF5AC9291705}" type="parTrans" cxnId="{A7A00DE3-C855-41A0-8590-F9EF572A4DFB}">
      <dgm:prSet/>
      <dgm:spPr/>
      <dgm:t>
        <a:bodyPr/>
        <a:lstStyle/>
        <a:p>
          <a:endParaRPr lang="hu-HU"/>
        </a:p>
      </dgm:t>
    </dgm:pt>
    <dgm:pt modelId="{AB6382B2-3E2F-4745-859F-AE7982C32440}" type="sibTrans" cxnId="{A7A00DE3-C855-41A0-8590-F9EF572A4DFB}">
      <dgm:prSet/>
      <dgm:spPr/>
      <dgm:t>
        <a:bodyPr/>
        <a:lstStyle/>
        <a:p>
          <a:endParaRPr lang="hu-HU"/>
        </a:p>
      </dgm:t>
    </dgm:pt>
    <dgm:pt modelId="{F44B957D-285D-46AC-9194-2D703EEABC2E}">
      <dgm:prSet phldrT="[Szöveg]"/>
      <dgm:spPr/>
      <dgm:t>
        <a:bodyPr/>
        <a:lstStyle/>
        <a:p>
          <a:r>
            <a:rPr lang="hu-HU" dirty="0"/>
            <a:t>Csúszás a mintatantervben előírt kreditszámhoz képest</a:t>
          </a:r>
        </a:p>
      </dgm:t>
    </dgm:pt>
    <dgm:pt modelId="{0C1D68C7-7F08-49E4-813C-2544653C60CA}" type="parTrans" cxnId="{A6A3125F-DBCC-4B3E-84EE-344E74E0D773}">
      <dgm:prSet/>
      <dgm:spPr/>
      <dgm:t>
        <a:bodyPr/>
        <a:lstStyle/>
        <a:p>
          <a:endParaRPr lang="hu-HU"/>
        </a:p>
      </dgm:t>
    </dgm:pt>
    <dgm:pt modelId="{8219FD7B-7468-4F33-BC4A-23373026FFE0}" type="sibTrans" cxnId="{A6A3125F-DBCC-4B3E-84EE-344E74E0D773}">
      <dgm:prSet/>
      <dgm:spPr/>
      <dgm:t>
        <a:bodyPr/>
        <a:lstStyle/>
        <a:p>
          <a:endParaRPr lang="hu-HU"/>
        </a:p>
      </dgm:t>
    </dgm:pt>
    <dgm:pt modelId="{69E3B3FF-BAD5-455E-BAFC-B3D852B8CF97}" type="pres">
      <dgm:prSet presAssocID="{AD67E674-A01C-42EF-A211-B7464DCC3793}" presName="matrix" presStyleCnt="0">
        <dgm:presLayoutVars>
          <dgm:chMax val="1"/>
          <dgm:dir/>
          <dgm:resizeHandles val="exact"/>
        </dgm:presLayoutVars>
      </dgm:prSet>
      <dgm:spPr/>
    </dgm:pt>
    <dgm:pt modelId="{F99AFF49-0D12-4245-8B24-4DE6098AAEBB}" type="pres">
      <dgm:prSet presAssocID="{AD67E674-A01C-42EF-A211-B7464DCC3793}" presName="diamond" presStyleLbl="bgShp" presStyleIdx="0" presStyleCnt="1"/>
      <dgm:spPr/>
    </dgm:pt>
    <dgm:pt modelId="{9C05EB63-839E-49A6-BD15-9A7CC4329E82}" type="pres">
      <dgm:prSet presAssocID="{AD67E674-A01C-42EF-A211-B7464DCC379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36094ED-0C4A-48DC-A1BF-4101D310CFEA}" type="pres">
      <dgm:prSet presAssocID="{AD67E674-A01C-42EF-A211-B7464DCC379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1C3236F-423B-4E05-856C-EB34B601AEAD}" type="pres">
      <dgm:prSet presAssocID="{AD67E674-A01C-42EF-A211-B7464DCC379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B6ECF7F-A0C5-4A39-8E59-8F157C975904}" type="pres">
      <dgm:prSet presAssocID="{AD67E674-A01C-42EF-A211-B7464DCC379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8B9E308-BE6F-46B9-863B-3E267B63B605}" type="presOf" srcId="{AD67E674-A01C-42EF-A211-B7464DCC3793}" destId="{69E3B3FF-BAD5-455E-BAFC-B3D852B8CF97}" srcOrd="0" destOrd="0" presId="urn:microsoft.com/office/officeart/2005/8/layout/matrix3"/>
    <dgm:cxn modelId="{E8686629-2AED-4C5B-ABB5-2C84C90C8982}" type="presOf" srcId="{F44B957D-285D-46AC-9194-2D703EEABC2E}" destId="{8B6ECF7F-A0C5-4A39-8E59-8F157C975904}" srcOrd="0" destOrd="0" presId="urn:microsoft.com/office/officeart/2005/8/layout/matrix3"/>
    <dgm:cxn modelId="{22412D33-CF44-440A-BE18-A7CDDCECE07E}" type="presOf" srcId="{57804437-E496-4D4C-AF4D-32833031F512}" destId="{01C3236F-423B-4E05-856C-EB34B601AEAD}" srcOrd="0" destOrd="0" presId="urn:microsoft.com/office/officeart/2005/8/layout/matrix3"/>
    <dgm:cxn modelId="{A6A3125F-DBCC-4B3E-84EE-344E74E0D773}" srcId="{AD67E674-A01C-42EF-A211-B7464DCC3793}" destId="{F44B957D-285D-46AC-9194-2D703EEABC2E}" srcOrd="3" destOrd="0" parTransId="{0C1D68C7-7F08-49E4-813C-2544653C60CA}" sibTransId="{8219FD7B-7468-4F33-BC4A-23373026FFE0}"/>
    <dgm:cxn modelId="{6836D456-C31C-4F44-BD58-4C5421DECD33}" srcId="{AD67E674-A01C-42EF-A211-B7464DCC3793}" destId="{53E26970-1099-47DD-8BAA-1874641D94F1}" srcOrd="0" destOrd="0" parTransId="{AE5ED969-29B4-4186-82EE-AF3BBB4EE1D5}" sibTransId="{4679AD85-9A37-42D2-B9CE-0818620DC1E1}"/>
    <dgm:cxn modelId="{34F0B893-0709-4E2F-BAEB-97D1DCFA5DAA}" type="presOf" srcId="{53E26970-1099-47DD-8BAA-1874641D94F1}" destId="{9C05EB63-839E-49A6-BD15-9A7CC4329E82}" srcOrd="0" destOrd="0" presId="urn:microsoft.com/office/officeart/2005/8/layout/matrix3"/>
    <dgm:cxn modelId="{DC440CB3-D792-44BA-B8DF-C59F8F7B4FD3}" srcId="{AD67E674-A01C-42EF-A211-B7464DCC3793}" destId="{ACE200B3-31EC-407D-8438-59E129B30D64}" srcOrd="1" destOrd="0" parTransId="{02ADE037-8D3B-4F48-B31C-CE765E4397B7}" sibTransId="{1CE0AFC7-C978-4B08-997A-1C5A70187B03}"/>
    <dgm:cxn modelId="{380B6AD9-602A-4B68-935D-AE2DE907B5C6}" type="presOf" srcId="{ACE200B3-31EC-407D-8438-59E129B30D64}" destId="{E36094ED-0C4A-48DC-A1BF-4101D310CFEA}" srcOrd="0" destOrd="0" presId="urn:microsoft.com/office/officeart/2005/8/layout/matrix3"/>
    <dgm:cxn modelId="{A7A00DE3-C855-41A0-8590-F9EF572A4DFB}" srcId="{AD67E674-A01C-42EF-A211-B7464DCC3793}" destId="{57804437-E496-4D4C-AF4D-32833031F512}" srcOrd="2" destOrd="0" parTransId="{148B997C-8163-40CD-952B-CF5AC9291705}" sibTransId="{AB6382B2-3E2F-4745-859F-AE7982C32440}"/>
    <dgm:cxn modelId="{88613103-AC13-46B4-9CBD-F8DA25F3A6AB}" type="presParOf" srcId="{69E3B3FF-BAD5-455E-BAFC-B3D852B8CF97}" destId="{F99AFF49-0D12-4245-8B24-4DE6098AAEBB}" srcOrd="0" destOrd="0" presId="urn:microsoft.com/office/officeart/2005/8/layout/matrix3"/>
    <dgm:cxn modelId="{66230B8D-8B34-4995-8ECD-B2EA3803056C}" type="presParOf" srcId="{69E3B3FF-BAD5-455E-BAFC-B3D852B8CF97}" destId="{9C05EB63-839E-49A6-BD15-9A7CC4329E82}" srcOrd="1" destOrd="0" presId="urn:microsoft.com/office/officeart/2005/8/layout/matrix3"/>
    <dgm:cxn modelId="{8B94BDA8-CAEE-4181-955B-DBF4E6AF6599}" type="presParOf" srcId="{69E3B3FF-BAD5-455E-BAFC-B3D852B8CF97}" destId="{E36094ED-0C4A-48DC-A1BF-4101D310CFEA}" srcOrd="2" destOrd="0" presId="urn:microsoft.com/office/officeart/2005/8/layout/matrix3"/>
    <dgm:cxn modelId="{231D1467-BC4E-49E1-B5D3-3E700B86285C}" type="presParOf" srcId="{69E3B3FF-BAD5-455E-BAFC-B3D852B8CF97}" destId="{01C3236F-423B-4E05-856C-EB34B601AEAD}" srcOrd="3" destOrd="0" presId="urn:microsoft.com/office/officeart/2005/8/layout/matrix3"/>
    <dgm:cxn modelId="{5298BB37-61D8-4827-AC8C-A68222B438BA}" type="presParOf" srcId="{69E3B3FF-BAD5-455E-BAFC-B3D852B8CF97}" destId="{8B6ECF7F-A0C5-4A39-8E59-8F157C97590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DA9BCC-8242-485A-929A-BF26C796F4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13A42B5-2944-490C-8B25-31441B099AF4}">
      <dgm:prSet phldrT="[Szöveg]"/>
      <dgm:spPr/>
      <dgm:t>
        <a:bodyPr/>
        <a:lstStyle/>
        <a:p>
          <a:r>
            <a:rPr lang="hu-HU" dirty="0" err="1"/>
            <a:t>Átsorolás</a:t>
          </a:r>
          <a:r>
            <a:rPr lang="hu-HU" dirty="0"/>
            <a:t> 36 kredit és a TJSZ 9. számú melléklete szerinti súlyozott tanulmányi átlag miatt</a:t>
          </a:r>
        </a:p>
      </dgm:t>
    </dgm:pt>
    <dgm:pt modelId="{0CC612B8-C328-4B28-9AF0-C49A23EBB2AF}" type="parTrans" cxnId="{1DFA1350-720E-405C-A366-2D40E6DF7F7A}">
      <dgm:prSet/>
      <dgm:spPr/>
      <dgm:t>
        <a:bodyPr/>
        <a:lstStyle/>
        <a:p>
          <a:endParaRPr lang="hu-HU"/>
        </a:p>
      </dgm:t>
    </dgm:pt>
    <dgm:pt modelId="{B313B3F8-5587-46D9-B0CF-2536DFAA3223}" type="sibTrans" cxnId="{1DFA1350-720E-405C-A366-2D40E6DF7F7A}">
      <dgm:prSet/>
      <dgm:spPr/>
      <dgm:t>
        <a:bodyPr/>
        <a:lstStyle/>
        <a:p>
          <a:endParaRPr lang="hu-HU"/>
        </a:p>
      </dgm:t>
    </dgm:pt>
    <dgm:pt modelId="{4CA1A44A-CC81-445D-8910-5007A753F2C8}">
      <dgm:prSet phldrT="[Szöveg]"/>
      <dgm:spPr>
        <a:solidFill>
          <a:schemeClr val="accent1"/>
        </a:solidFill>
      </dgm:spPr>
      <dgm:t>
        <a:bodyPr/>
        <a:lstStyle/>
        <a:p>
          <a:r>
            <a:rPr lang="hu-HU" dirty="0" err="1"/>
            <a:t>Átsorolás</a:t>
          </a:r>
          <a:r>
            <a:rPr lang="hu-HU" dirty="0"/>
            <a:t> a Kar által meghatározott súlyozott tanulmányi átlag miatt (2012-2016)</a:t>
          </a:r>
        </a:p>
      </dgm:t>
    </dgm:pt>
    <dgm:pt modelId="{B232F153-5426-46B8-83CE-B8CDDAACE672}" type="parTrans" cxnId="{ECD6D0EA-34D6-4B65-B93D-62DD1A937777}">
      <dgm:prSet/>
      <dgm:spPr/>
      <dgm:t>
        <a:bodyPr/>
        <a:lstStyle/>
        <a:p>
          <a:endParaRPr lang="hu-HU"/>
        </a:p>
      </dgm:t>
    </dgm:pt>
    <dgm:pt modelId="{6BB5F340-EBF7-4F75-B5E7-4F6ABE07FEDE}" type="sibTrans" cxnId="{ECD6D0EA-34D6-4B65-B93D-62DD1A937777}">
      <dgm:prSet/>
      <dgm:spPr/>
      <dgm:t>
        <a:bodyPr/>
        <a:lstStyle/>
        <a:p>
          <a:endParaRPr lang="hu-HU"/>
        </a:p>
      </dgm:t>
    </dgm:pt>
    <dgm:pt modelId="{63543C0A-4CD9-4DDC-B88C-19B5EB9669EA}">
      <dgm:prSet phldrT="[Szöveg]"/>
      <dgm:spPr/>
      <dgm:t>
        <a:bodyPr/>
        <a:lstStyle/>
        <a:p>
          <a:r>
            <a:rPr lang="hu-HU" dirty="0" err="1"/>
            <a:t>Átsorolás</a:t>
          </a:r>
          <a:r>
            <a:rPr lang="hu-HU" dirty="0"/>
            <a:t> a maximálisan igénybe vehető támogatási idő miatt</a:t>
          </a:r>
        </a:p>
      </dgm:t>
    </dgm:pt>
    <dgm:pt modelId="{A0E44424-6F5E-4A95-A8D5-48FC39C63FBE}" type="parTrans" cxnId="{4EDA306F-1053-4431-AA0C-F8FA6F483CA7}">
      <dgm:prSet/>
      <dgm:spPr/>
      <dgm:t>
        <a:bodyPr/>
        <a:lstStyle/>
        <a:p>
          <a:endParaRPr lang="hu-HU"/>
        </a:p>
      </dgm:t>
    </dgm:pt>
    <dgm:pt modelId="{65D97977-8CE7-45D7-BA60-64769FFC2C56}" type="sibTrans" cxnId="{4EDA306F-1053-4431-AA0C-F8FA6F483CA7}">
      <dgm:prSet/>
      <dgm:spPr/>
      <dgm:t>
        <a:bodyPr/>
        <a:lstStyle/>
        <a:p>
          <a:endParaRPr lang="hu-HU"/>
        </a:p>
      </dgm:t>
    </dgm:pt>
    <dgm:pt modelId="{3DF54DC1-253F-4F6F-A4C4-54CA42AE3ACE}">
      <dgm:prSet/>
      <dgm:spPr>
        <a:solidFill>
          <a:schemeClr val="accent1"/>
        </a:solidFill>
      </dgm:spPr>
      <dgm:t>
        <a:bodyPr/>
        <a:lstStyle/>
        <a:p>
          <a:r>
            <a:rPr lang="hu-HU" dirty="0" err="1"/>
            <a:t>Átsorolás</a:t>
          </a:r>
          <a:r>
            <a:rPr lang="hu-HU" dirty="0"/>
            <a:t> az ajánlott tantervben előírt kreditmennyiség ötven százaléka miatt (2007-2016)</a:t>
          </a:r>
        </a:p>
      </dgm:t>
    </dgm:pt>
    <dgm:pt modelId="{009BFF8C-6A9B-49C9-9677-B63605D93A2B}" type="parTrans" cxnId="{17B73BA7-6B97-447A-88C9-DCE6F336590F}">
      <dgm:prSet/>
      <dgm:spPr/>
      <dgm:t>
        <a:bodyPr/>
        <a:lstStyle/>
        <a:p>
          <a:endParaRPr lang="hu-HU"/>
        </a:p>
      </dgm:t>
    </dgm:pt>
    <dgm:pt modelId="{4C8F4F9D-0CE4-422E-B80F-90C07A697B39}" type="sibTrans" cxnId="{17B73BA7-6B97-447A-88C9-DCE6F336590F}">
      <dgm:prSet/>
      <dgm:spPr/>
      <dgm:t>
        <a:bodyPr/>
        <a:lstStyle/>
        <a:p>
          <a:endParaRPr lang="hu-HU"/>
        </a:p>
      </dgm:t>
    </dgm:pt>
    <dgm:pt modelId="{D2305F37-29EF-4A6B-8478-A0F8000F2C04}">
      <dgm:prSet phldrT="[Szöveg]"/>
      <dgm:spPr>
        <a:solidFill>
          <a:schemeClr val="accent3"/>
        </a:solidFill>
      </dgm:spPr>
      <dgm:t>
        <a:bodyPr/>
        <a:lstStyle/>
        <a:p>
          <a:r>
            <a:rPr lang="hu-HU" dirty="0" err="1"/>
            <a:t>Átsorolás</a:t>
          </a:r>
          <a:r>
            <a:rPr lang="hu-HU" dirty="0"/>
            <a:t> az adott oklevél megszerzéséhez igénybe vehető támogatási idő miatt</a:t>
          </a:r>
        </a:p>
      </dgm:t>
    </dgm:pt>
    <dgm:pt modelId="{4932C5DC-3B1D-4D35-920C-E1881EF0DBC5}" type="parTrans" cxnId="{C06DA925-07EE-4C94-A93C-D12D285E8663}">
      <dgm:prSet/>
      <dgm:spPr/>
      <dgm:t>
        <a:bodyPr/>
        <a:lstStyle/>
        <a:p>
          <a:endParaRPr lang="hu-HU"/>
        </a:p>
      </dgm:t>
    </dgm:pt>
    <dgm:pt modelId="{A11E4573-A75D-4094-B553-B80C9493344F}" type="sibTrans" cxnId="{C06DA925-07EE-4C94-A93C-D12D285E8663}">
      <dgm:prSet/>
      <dgm:spPr/>
      <dgm:t>
        <a:bodyPr/>
        <a:lstStyle/>
        <a:p>
          <a:endParaRPr lang="hu-HU"/>
        </a:p>
      </dgm:t>
    </dgm:pt>
    <dgm:pt modelId="{0AD3777D-2637-4B61-811F-D54E7CB413B5}" type="pres">
      <dgm:prSet presAssocID="{BCDA9BCC-8242-485A-929A-BF26C796F4FC}" presName="Name0" presStyleCnt="0">
        <dgm:presLayoutVars>
          <dgm:chMax val="7"/>
          <dgm:chPref val="7"/>
          <dgm:dir/>
        </dgm:presLayoutVars>
      </dgm:prSet>
      <dgm:spPr/>
    </dgm:pt>
    <dgm:pt modelId="{26F3F1CA-0B75-46C8-B067-850C5AC31ED4}" type="pres">
      <dgm:prSet presAssocID="{BCDA9BCC-8242-485A-929A-BF26C796F4FC}" presName="Name1" presStyleCnt="0"/>
      <dgm:spPr/>
    </dgm:pt>
    <dgm:pt modelId="{C3BBCC21-EEEE-400D-A819-EE2862E52994}" type="pres">
      <dgm:prSet presAssocID="{BCDA9BCC-8242-485A-929A-BF26C796F4FC}" presName="cycle" presStyleCnt="0"/>
      <dgm:spPr/>
    </dgm:pt>
    <dgm:pt modelId="{6E5883D1-99A6-426F-AB9F-AF634DF26752}" type="pres">
      <dgm:prSet presAssocID="{BCDA9BCC-8242-485A-929A-BF26C796F4FC}" presName="srcNode" presStyleLbl="node1" presStyleIdx="0" presStyleCnt="5"/>
      <dgm:spPr/>
    </dgm:pt>
    <dgm:pt modelId="{97B0DC13-3610-4B50-91F2-7999E73D5C64}" type="pres">
      <dgm:prSet presAssocID="{BCDA9BCC-8242-485A-929A-BF26C796F4FC}" presName="conn" presStyleLbl="parChTrans1D2" presStyleIdx="0" presStyleCnt="1"/>
      <dgm:spPr/>
    </dgm:pt>
    <dgm:pt modelId="{FA8D41E8-3E7E-4D66-A173-93090FBE663C}" type="pres">
      <dgm:prSet presAssocID="{BCDA9BCC-8242-485A-929A-BF26C796F4FC}" presName="extraNode" presStyleLbl="node1" presStyleIdx="0" presStyleCnt="5"/>
      <dgm:spPr/>
    </dgm:pt>
    <dgm:pt modelId="{E7689E93-4115-4D04-8D19-A6A61A9A7736}" type="pres">
      <dgm:prSet presAssocID="{BCDA9BCC-8242-485A-929A-BF26C796F4FC}" presName="dstNode" presStyleLbl="node1" presStyleIdx="0" presStyleCnt="5"/>
      <dgm:spPr/>
    </dgm:pt>
    <dgm:pt modelId="{FF35BE0B-3350-4676-8490-0278FC2267BE}" type="pres">
      <dgm:prSet presAssocID="{613A42B5-2944-490C-8B25-31441B099AF4}" presName="text_1" presStyleLbl="node1" presStyleIdx="0" presStyleCnt="5">
        <dgm:presLayoutVars>
          <dgm:bulletEnabled val="1"/>
        </dgm:presLayoutVars>
      </dgm:prSet>
      <dgm:spPr/>
    </dgm:pt>
    <dgm:pt modelId="{96891D0B-3919-45A5-9846-E16AAD8E0D12}" type="pres">
      <dgm:prSet presAssocID="{613A42B5-2944-490C-8B25-31441B099AF4}" presName="accent_1" presStyleCnt="0"/>
      <dgm:spPr/>
    </dgm:pt>
    <dgm:pt modelId="{E8F51212-DBD7-4FB5-9C20-55FA2B836430}" type="pres">
      <dgm:prSet presAssocID="{613A42B5-2944-490C-8B25-31441B099AF4}" presName="accentRepeatNode" presStyleLbl="solidFgAcc1" presStyleIdx="0" presStyleCnt="5"/>
      <dgm:spPr/>
    </dgm:pt>
    <dgm:pt modelId="{5F0F0D79-33DD-403D-9C21-46B1EE6E42C3}" type="pres">
      <dgm:prSet presAssocID="{3DF54DC1-253F-4F6F-A4C4-54CA42AE3ACE}" presName="text_2" presStyleLbl="node1" presStyleIdx="1" presStyleCnt="5">
        <dgm:presLayoutVars>
          <dgm:bulletEnabled val="1"/>
        </dgm:presLayoutVars>
      </dgm:prSet>
      <dgm:spPr/>
    </dgm:pt>
    <dgm:pt modelId="{FE2B0708-AEE9-4AA6-A406-48B4711F3661}" type="pres">
      <dgm:prSet presAssocID="{3DF54DC1-253F-4F6F-A4C4-54CA42AE3ACE}" presName="accent_2" presStyleCnt="0"/>
      <dgm:spPr/>
    </dgm:pt>
    <dgm:pt modelId="{0EA4BBC8-E98E-40E2-A3BE-3005E26FFA1E}" type="pres">
      <dgm:prSet presAssocID="{3DF54DC1-253F-4F6F-A4C4-54CA42AE3ACE}" presName="accentRepeatNode" presStyleLbl="solidFgAcc1" presStyleIdx="1" presStyleCnt="5"/>
      <dgm:spPr/>
    </dgm:pt>
    <dgm:pt modelId="{E2EA22EC-9595-44D4-AF16-F52578D59A2B}" type="pres">
      <dgm:prSet presAssocID="{4CA1A44A-CC81-445D-8910-5007A753F2C8}" presName="text_3" presStyleLbl="node1" presStyleIdx="2" presStyleCnt="5">
        <dgm:presLayoutVars>
          <dgm:bulletEnabled val="1"/>
        </dgm:presLayoutVars>
      </dgm:prSet>
      <dgm:spPr/>
    </dgm:pt>
    <dgm:pt modelId="{0DAE0F3D-BC42-4728-AF91-C6874FAFBAC2}" type="pres">
      <dgm:prSet presAssocID="{4CA1A44A-CC81-445D-8910-5007A753F2C8}" presName="accent_3" presStyleCnt="0"/>
      <dgm:spPr/>
    </dgm:pt>
    <dgm:pt modelId="{02EE210F-F579-4ED6-97A5-2AEF8901CD79}" type="pres">
      <dgm:prSet presAssocID="{4CA1A44A-CC81-445D-8910-5007A753F2C8}" presName="accentRepeatNode" presStyleLbl="solidFgAcc1" presStyleIdx="2" presStyleCnt="5"/>
      <dgm:spPr/>
    </dgm:pt>
    <dgm:pt modelId="{D5EAD7BD-C7E3-40A0-9326-5A8DF53A0BFC}" type="pres">
      <dgm:prSet presAssocID="{63543C0A-4CD9-4DDC-B88C-19B5EB9669EA}" presName="text_4" presStyleLbl="node1" presStyleIdx="3" presStyleCnt="5">
        <dgm:presLayoutVars>
          <dgm:bulletEnabled val="1"/>
        </dgm:presLayoutVars>
      </dgm:prSet>
      <dgm:spPr/>
    </dgm:pt>
    <dgm:pt modelId="{198A8C01-1F05-4882-87B4-51C3E607F8E4}" type="pres">
      <dgm:prSet presAssocID="{63543C0A-4CD9-4DDC-B88C-19B5EB9669EA}" presName="accent_4" presStyleCnt="0"/>
      <dgm:spPr/>
    </dgm:pt>
    <dgm:pt modelId="{99952061-D771-4344-BD9E-0E8E6A37F566}" type="pres">
      <dgm:prSet presAssocID="{63543C0A-4CD9-4DDC-B88C-19B5EB9669EA}" presName="accentRepeatNode" presStyleLbl="solidFgAcc1" presStyleIdx="3" presStyleCnt="5"/>
      <dgm:spPr/>
    </dgm:pt>
    <dgm:pt modelId="{8AF3DD3B-FDE9-4964-B3BC-747B5DBF806F}" type="pres">
      <dgm:prSet presAssocID="{D2305F37-29EF-4A6B-8478-A0F8000F2C04}" presName="text_5" presStyleLbl="node1" presStyleIdx="4" presStyleCnt="5">
        <dgm:presLayoutVars>
          <dgm:bulletEnabled val="1"/>
        </dgm:presLayoutVars>
      </dgm:prSet>
      <dgm:spPr/>
    </dgm:pt>
    <dgm:pt modelId="{E5562B81-C4C7-47C8-A070-4F637D3862FF}" type="pres">
      <dgm:prSet presAssocID="{D2305F37-29EF-4A6B-8478-A0F8000F2C04}" presName="accent_5" presStyleCnt="0"/>
      <dgm:spPr/>
    </dgm:pt>
    <dgm:pt modelId="{02B36E19-DAC9-4D04-AB4B-41730434BD46}" type="pres">
      <dgm:prSet presAssocID="{D2305F37-29EF-4A6B-8478-A0F8000F2C04}" presName="accentRepeatNode" presStyleLbl="solidFgAcc1" presStyleIdx="4" presStyleCnt="5"/>
      <dgm:spPr/>
    </dgm:pt>
  </dgm:ptLst>
  <dgm:cxnLst>
    <dgm:cxn modelId="{7406921A-1FF7-4BCD-B7EC-AFFD675E0875}" type="presOf" srcId="{BCDA9BCC-8242-485A-929A-BF26C796F4FC}" destId="{0AD3777D-2637-4B61-811F-D54E7CB413B5}" srcOrd="0" destOrd="0" presId="urn:microsoft.com/office/officeart/2008/layout/VerticalCurvedList"/>
    <dgm:cxn modelId="{C06DA925-07EE-4C94-A93C-D12D285E8663}" srcId="{BCDA9BCC-8242-485A-929A-BF26C796F4FC}" destId="{D2305F37-29EF-4A6B-8478-A0F8000F2C04}" srcOrd="4" destOrd="0" parTransId="{4932C5DC-3B1D-4D35-920C-E1881EF0DBC5}" sibTransId="{A11E4573-A75D-4094-B553-B80C9493344F}"/>
    <dgm:cxn modelId="{DB108767-BC20-42F9-BFA4-B77EFE5E8437}" type="presOf" srcId="{D2305F37-29EF-4A6B-8478-A0F8000F2C04}" destId="{8AF3DD3B-FDE9-4964-B3BC-747B5DBF806F}" srcOrd="0" destOrd="0" presId="urn:microsoft.com/office/officeart/2008/layout/VerticalCurvedList"/>
    <dgm:cxn modelId="{4EDA306F-1053-4431-AA0C-F8FA6F483CA7}" srcId="{BCDA9BCC-8242-485A-929A-BF26C796F4FC}" destId="{63543C0A-4CD9-4DDC-B88C-19B5EB9669EA}" srcOrd="3" destOrd="0" parTransId="{A0E44424-6F5E-4A95-A8D5-48FC39C63FBE}" sibTransId="{65D97977-8CE7-45D7-BA60-64769FFC2C56}"/>
    <dgm:cxn modelId="{1DFA1350-720E-405C-A366-2D40E6DF7F7A}" srcId="{BCDA9BCC-8242-485A-929A-BF26C796F4FC}" destId="{613A42B5-2944-490C-8B25-31441B099AF4}" srcOrd="0" destOrd="0" parTransId="{0CC612B8-C328-4B28-9AF0-C49A23EBB2AF}" sibTransId="{B313B3F8-5587-46D9-B0CF-2536DFAA3223}"/>
    <dgm:cxn modelId="{A16AE995-13EA-4FBE-A758-CC499F14868F}" type="presOf" srcId="{B313B3F8-5587-46D9-B0CF-2536DFAA3223}" destId="{97B0DC13-3610-4B50-91F2-7999E73D5C64}" srcOrd="0" destOrd="0" presId="urn:microsoft.com/office/officeart/2008/layout/VerticalCurvedList"/>
    <dgm:cxn modelId="{17B73BA7-6B97-447A-88C9-DCE6F336590F}" srcId="{BCDA9BCC-8242-485A-929A-BF26C796F4FC}" destId="{3DF54DC1-253F-4F6F-A4C4-54CA42AE3ACE}" srcOrd="1" destOrd="0" parTransId="{009BFF8C-6A9B-49C9-9677-B63605D93A2B}" sibTransId="{4C8F4F9D-0CE4-422E-B80F-90C07A697B39}"/>
    <dgm:cxn modelId="{3CFD27B5-E26C-4BC8-9FFE-97CC8928E5F0}" type="presOf" srcId="{63543C0A-4CD9-4DDC-B88C-19B5EB9669EA}" destId="{D5EAD7BD-C7E3-40A0-9326-5A8DF53A0BFC}" srcOrd="0" destOrd="0" presId="urn:microsoft.com/office/officeart/2008/layout/VerticalCurvedList"/>
    <dgm:cxn modelId="{A1EC8BD0-DE5B-4857-8484-B964D2668277}" type="presOf" srcId="{613A42B5-2944-490C-8B25-31441B099AF4}" destId="{FF35BE0B-3350-4676-8490-0278FC2267BE}" srcOrd="0" destOrd="0" presId="urn:microsoft.com/office/officeart/2008/layout/VerticalCurvedList"/>
    <dgm:cxn modelId="{ECD6D0EA-34D6-4B65-B93D-62DD1A937777}" srcId="{BCDA9BCC-8242-485A-929A-BF26C796F4FC}" destId="{4CA1A44A-CC81-445D-8910-5007A753F2C8}" srcOrd="2" destOrd="0" parTransId="{B232F153-5426-46B8-83CE-B8CDDAACE672}" sibTransId="{6BB5F340-EBF7-4F75-B5E7-4F6ABE07FEDE}"/>
    <dgm:cxn modelId="{4EF658EE-8074-444D-8903-05347BBD80A7}" type="presOf" srcId="{3DF54DC1-253F-4F6F-A4C4-54CA42AE3ACE}" destId="{5F0F0D79-33DD-403D-9C21-46B1EE6E42C3}" srcOrd="0" destOrd="0" presId="urn:microsoft.com/office/officeart/2008/layout/VerticalCurvedList"/>
    <dgm:cxn modelId="{6A2EDCF5-622D-4AC5-A9FA-C75C5084DB14}" type="presOf" srcId="{4CA1A44A-CC81-445D-8910-5007A753F2C8}" destId="{E2EA22EC-9595-44D4-AF16-F52578D59A2B}" srcOrd="0" destOrd="0" presId="urn:microsoft.com/office/officeart/2008/layout/VerticalCurvedList"/>
    <dgm:cxn modelId="{1D3ABBAF-0236-444E-AF50-7FBEA66A9B3B}" type="presParOf" srcId="{0AD3777D-2637-4B61-811F-D54E7CB413B5}" destId="{26F3F1CA-0B75-46C8-B067-850C5AC31ED4}" srcOrd="0" destOrd="0" presId="urn:microsoft.com/office/officeart/2008/layout/VerticalCurvedList"/>
    <dgm:cxn modelId="{86B3A81D-B38A-428A-9FF0-9401FC4AE0A3}" type="presParOf" srcId="{26F3F1CA-0B75-46C8-B067-850C5AC31ED4}" destId="{C3BBCC21-EEEE-400D-A819-EE2862E52994}" srcOrd="0" destOrd="0" presId="urn:microsoft.com/office/officeart/2008/layout/VerticalCurvedList"/>
    <dgm:cxn modelId="{0EFDD22C-2A14-4C7D-AD37-D3EBB6339E5F}" type="presParOf" srcId="{C3BBCC21-EEEE-400D-A819-EE2862E52994}" destId="{6E5883D1-99A6-426F-AB9F-AF634DF26752}" srcOrd="0" destOrd="0" presId="urn:microsoft.com/office/officeart/2008/layout/VerticalCurvedList"/>
    <dgm:cxn modelId="{DF0CAD06-28C0-4901-81AB-44D572E9AA38}" type="presParOf" srcId="{C3BBCC21-EEEE-400D-A819-EE2862E52994}" destId="{97B0DC13-3610-4B50-91F2-7999E73D5C64}" srcOrd="1" destOrd="0" presId="urn:microsoft.com/office/officeart/2008/layout/VerticalCurvedList"/>
    <dgm:cxn modelId="{DC4B88E0-32D1-41BD-A4CA-7BCFD31BA037}" type="presParOf" srcId="{C3BBCC21-EEEE-400D-A819-EE2862E52994}" destId="{FA8D41E8-3E7E-4D66-A173-93090FBE663C}" srcOrd="2" destOrd="0" presId="urn:microsoft.com/office/officeart/2008/layout/VerticalCurvedList"/>
    <dgm:cxn modelId="{DD205A00-E425-47C2-9BC0-306445823B4C}" type="presParOf" srcId="{C3BBCC21-EEEE-400D-A819-EE2862E52994}" destId="{E7689E93-4115-4D04-8D19-A6A61A9A7736}" srcOrd="3" destOrd="0" presId="urn:microsoft.com/office/officeart/2008/layout/VerticalCurvedList"/>
    <dgm:cxn modelId="{84011E59-EAD2-4153-8D54-FE8AE8612502}" type="presParOf" srcId="{26F3F1CA-0B75-46C8-B067-850C5AC31ED4}" destId="{FF35BE0B-3350-4676-8490-0278FC2267BE}" srcOrd="1" destOrd="0" presId="urn:microsoft.com/office/officeart/2008/layout/VerticalCurvedList"/>
    <dgm:cxn modelId="{AD179E78-E5D7-4022-96FE-EA3E28009674}" type="presParOf" srcId="{26F3F1CA-0B75-46C8-B067-850C5AC31ED4}" destId="{96891D0B-3919-45A5-9846-E16AAD8E0D12}" srcOrd="2" destOrd="0" presId="urn:microsoft.com/office/officeart/2008/layout/VerticalCurvedList"/>
    <dgm:cxn modelId="{49A61B9A-F9D9-4814-B35E-9F7368109ED0}" type="presParOf" srcId="{96891D0B-3919-45A5-9846-E16AAD8E0D12}" destId="{E8F51212-DBD7-4FB5-9C20-55FA2B836430}" srcOrd="0" destOrd="0" presId="urn:microsoft.com/office/officeart/2008/layout/VerticalCurvedList"/>
    <dgm:cxn modelId="{2E492EAB-6F97-40A6-842D-8FDACA2F6B65}" type="presParOf" srcId="{26F3F1CA-0B75-46C8-B067-850C5AC31ED4}" destId="{5F0F0D79-33DD-403D-9C21-46B1EE6E42C3}" srcOrd="3" destOrd="0" presId="urn:microsoft.com/office/officeart/2008/layout/VerticalCurvedList"/>
    <dgm:cxn modelId="{E60965AE-821D-4C70-8072-FCF96113B802}" type="presParOf" srcId="{26F3F1CA-0B75-46C8-B067-850C5AC31ED4}" destId="{FE2B0708-AEE9-4AA6-A406-48B4711F3661}" srcOrd="4" destOrd="0" presId="urn:microsoft.com/office/officeart/2008/layout/VerticalCurvedList"/>
    <dgm:cxn modelId="{2BD9E0B8-D4E8-497C-8550-A42F9F286965}" type="presParOf" srcId="{FE2B0708-AEE9-4AA6-A406-48B4711F3661}" destId="{0EA4BBC8-E98E-40E2-A3BE-3005E26FFA1E}" srcOrd="0" destOrd="0" presId="urn:microsoft.com/office/officeart/2008/layout/VerticalCurvedList"/>
    <dgm:cxn modelId="{E105A9C0-6D6B-4FC5-BDF3-12C6CFE9ED53}" type="presParOf" srcId="{26F3F1CA-0B75-46C8-B067-850C5AC31ED4}" destId="{E2EA22EC-9595-44D4-AF16-F52578D59A2B}" srcOrd="5" destOrd="0" presId="urn:microsoft.com/office/officeart/2008/layout/VerticalCurvedList"/>
    <dgm:cxn modelId="{17691D67-18CF-4841-8AC5-73A07012146B}" type="presParOf" srcId="{26F3F1CA-0B75-46C8-B067-850C5AC31ED4}" destId="{0DAE0F3D-BC42-4728-AF91-C6874FAFBAC2}" srcOrd="6" destOrd="0" presId="urn:microsoft.com/office/officeart/2008/layout/VerticalCurvedList"/>
    <dgm:cxn modelId="{B961A908-D310-482A-9BA3-BBE5608BBE9A}" type="presParOf" srcId="{0DAE0F3D-BC42-4728-AF91-C6874FAFBAC2}" destId="{02EE210F-F579-4ED6-97A5-2AEF8901CD79}" srcOrd="0" destOrd="0" presId="urn:microsoft.com/office/officeart/2008/layout/VerticalCurvedList"/>
    <dgm:cxn modelId="{C60A3AD3-0C05-4275-A612-9AF78294CD19}" type="presParOf" srcId="{26F3F1CA-0B75-46C8-B067-850C5AC31ED4}" destId="{D5EAD7BD-C7E3-40A0-9326-5A8DF53A0BFC}" srcOrd="7" destOrd="0" presId="urn:microsoft.com/office/officeart/2008/layout/VerticalCurvedList"/>
    <dgm:cxn modelId="{9172F296-F719-4EC5-B30E-A8AD18687BE8}" type="presParOf" srcId="{26F3F1CA-0B75-46C8-B067-850C5AC31ED4}" destId="{198A8C01-1F05-4882-87B4-51C3E607F8E4}" srcOrd="8" destOrd="0" presId="urn:microsoft.com/office/officeart/2008/layout/VerticalCurvedList"/>
    <dgm:cxn modelId="{CDD89B20-3628-400B-815E-351D7DEA6362}" type="presParOf" srcId="{198A8C01-1F05-4882-87B4-51C3E607F8E4}" destId="{99952061-D771-4344-BD9E-0E8E6A37F566}" srcOrd="0" destOrd="0" presId="urn:microsoft.com/office/officeart/2008/layout/VerticalCurvedList"/>
    <dgm:cxn modelId="{30038DB2-DAB0-4ECB-95E1-BBB0524BF8CE}" type="presParOf" srcId="{26F3F1CA-0B75-46C8-B067-850C5AC31ED4}" destId="{8AF3DD3B-FDE9-4964-B3BC-747B5DBF806F}" srcOrd="9" destOrd="0" presId="urn:microsoft.com/office/officeart/2008/layout/VerticalCurvedList"/>
    <dgm:cxn modelId="{04023AED-9020-4FD0-889F-027D74AB72BE}" type="presParOf" srcId="{26F3F1CA-0B75-46C8-B067-850C5AC31ED4}" destId="{E5562B81-C4C7-47C8-A070-4F637D3862FF}" srcOrd="10" destOrd="0" presId="urn:microsoft.com/office/officeart/2008/layout/VerticalCurvedList"/>
    <dgm:cxn modelId="{5D9CC6CB-7698-47C0-A7CA-A69B4E6EA487}" type="presParOf" srcId="{E5562B81-C4C7-47C8-A070-4F637D3862FF}" destId="{02B36E19-DAC9-4D04-AB4B-41730434BD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E8D846-54F1-4405-9A5B-4FA2F3D9535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EB1E730-2752-475B-9291-D355E08E984A}">
      <dgm:prSet phldrT="[Szöveg]"/>
      <dgm:spPr/>
      <dgm:t>
        <a:bodyPr/>
        <a:lstStyle/>
        <a:p>
          <a:r>
            <a:rPr lang="hu-HU" dirty="0"/>
            <a:t>Automatikus rendszerüzenetek és a veszélyeztetett hallgatók csoportjának szóló kari tájékoztatás</a:t>
          </a:r>
        </a:p>
      </dgm:t>
    </dgm:pt>
    <dgm:pt modelId="{F2BAB28C-2B1B-4873-B4FA-236E1B38F0CB}" type="parTrans" cxnId="{30E5D78A-DBFA-427A-8773-B5FBD921C101}">
      <dgm:prSet/>
      <dgm:spPr/>
      <dgm:t>
        <a:bodyPr/>
        <a:lstStyle/>
        <a:p>
          <a:endParaRPr lang="hu-HU"/>
        </a:p>
      </dgm:t>
    </dgm:pt>
    <dgm:pt modelId="{4B936216-4CEA-4D91-9E5F-5F1654990CAA}" type="sibTrans" cxnId="{30E5D78A-DBFA-427A-8773-B5FBD921C101}">
      <dgm:prSet/>
      <dgm:spPr/>
      <dgm:t>
        <a:bodyPr/>
        <a:lstStyle/>
        <a:p>
          <a:endParaRPr lang="hu-HU"/>
        </a:p>
      </dgm:t>
    </dgm:pt>
    <dgm:pt modelId="{C5B6AE23-2B0B-480A-80E0-8E827C5D20A7}">
      <dgm:prSet phldrT="[Szöveg]"/>
      <dgm:spPr/>
      <dgm:t>
        <a:bodyPr/>
        <a:lstStyle/>
        <a:p>
          <a:r>
            <a:rPr lang="hu-HU" dirty="0"/>
            <a:t>Webes felületi megjelenítés a veszélyeztetettségi állapotról és adatokról.</a:t>
          </a:r>
        </a:p>
      </dgm:t>
    </dgm:pt>
    <dgm:pt modelId="{EE0DA68C-09CD-40FD-9199-72318EF18D5F}" type="parTrans" cxnId="{EFFA7A99-7C9A-456F-913F-1CD4FBD04D4E}">
      <dgm:prSet/>
      <dgm:spPr/>
      <dgm:t>
        <a:bodyPr/>
        <a:lstStyle/>
        <a:p>
          <a:endParaRPr lang="hu-HU"/>
        </a:p>
      </dgm:t>
    </dgm:pt>
    <dgm:pt modelId="{F8B7C64A-1360-4821-8C48-50384B7D8EE2}" type="sibTrans" cxnId="{EFFA7A99-7C9A-456F-913F-1CD4FBD04D4E}">
      <dgm:prSet/>
      <dgm:spPr/>
      <dgm:t>
        <a:bodyPr/>
        <a:lstStyle/>
        <a:p>
          <a:endParaRPr lang="hu-HU"/>
        </a:p>
      </dgm:t>
    </dgm:pt>
    <dgm:pt modelId="{608A23AB-473B-4642-834F-4489BBB255BA}">
      <dgm:prSet phldrT="[Szöveg]"/>
      <dgm:spPr/>
      <dgm:t>
        <a:bodyPr/>
        <a:lstStyle/>
        <a:p>
          <a:r>
            <a:rPr lang="hu-HU" dirty="0"/>
            <a:t>Adminisztrátori, oktatói, mentori felület a beavatkozások rögzítéséhez és a hallgatói adatok nyomon követéséhez</a:t>
          </a:r>
        </a:p>
      </dgm:t>
    </dgm:pt>
    <dgm:pt modelId="{0E4B6750-7999-459D-AB8E-37C5AC4F4256}" type="parTrans" cxnId="{450A8C2A-3C16-4024-A460-C5547CDFF204}">
      <dgm:prSet/>
      <dgm:spPr/>
      <dgm:t>
        <a:bodyPr/>
        <a:lstStyle/>
        <a:p>
          <a:endParaRPr lang="hu-HU"/>
        </a:p>
      </dgm:t>
    </dgm:pt>
    <dgm:pt modelId="{303DFCD1-1F35-4709-82F4-051A61D15F0A}" type="sibTrans" cxnId="{450A8C2A-3C16-4024-A460-C5547CDFF204}">
      <dgm:prSet/>
      <dgm:spPr/>
      <dgm:t>
        <a:bodyPr/>
        <a:lstStyle/>
        <a:p>
          <a:endParaRPr lang="hu-HU"/>
        </a:p>
      </dgm:t>
    </dgm:pt>
    <dgm:pt modelId="{DF1F4E01-8D63-4EF6-97A7-5621A1A2C447}" type="pres">
      <dgm:prSet presAssocID="{8FE8D846-54F1-4405-9A5B-4FA2F3D95352}" presName="Name0" presStyleCnt="0">
        <dgm:presLayoutVars>
          <dgm:dir/>
          <dgm:resizeHandles val="exact"/>
        </dgm:presLayoutVars>
      </dgm:prSet>
      <dgm:spPr/>
    </dgm:pt>
    <dgm:pt modelId="{AFC016C2-83CF-4F98-BCF7-D59C8DB56F0C}" type="pres">
      <dgm:prSet presAssocID="{8FE8D846-54F1-4405-9A5B-4FA2F3D95352}" presName="fgShape" presStyleLbl="fgShp" presStyleIdx="0" presStyleCnt="1"/>
      <dgm:spPr/>
    </dgm:pt>
    <dgm:pt modelId="{6DA03413-E18B-4E1F-A465-A7ACBF741222}" type="pres">
      <dgm:prSet presAssocID="{8FE8D846-54F1-4405-9A5B-4FA2F3D95352}" presName="linComp" presStyleCnt="0"/>
      <dgm:spPr/>
    </dgm:pt>
    <dgm:pt modelId="{EFC4F1C0-049F-4781-9EE0-D29EC2C32E57}" type="pres">
      <dgm:prSet presAssocID="{3EB1E730-2752-475B-9291-D355E08E984A}" presName="compNode" presStyleCnt="0"/>
      <dgm:spPr/>
    </dgm:pt>
    <dgm:pt modelId="{6F594D30-7C06-489A-987B-2DEEE6C06F27}" type="pres">
      <dgm:prSet presAssocID="{3EB1E730-2752-475B-9291-D355E08E984A}" presName="bkgdShape" presStyleLbl="node1" presStyleIdx="0" presStyleCnt="3"/>
      <dgm:spPr/>
    </dgm:pt>
    <dgm:pt modelId="{E32EDA56-72ED-410B-93E9-625F3D16C7A2}" type="pres">
      <dgm:prSet presAssocID="{3EB1E730-2752-475B-9291-D355E08E984A}" presName="nodeTx" presStyleLbl="node1" presStyleIdx="0" presStyleCnt="3">
        <dgm:presLayoutVars>
          <dgm:bulletEnabled val="1"/>
        </dgm:presLayoutVars>
      </dgm:prSet>
      <dgm:spPr/>
    </dgm:pt>
    <dgm:pt modelId="{906B1CD1-1062-4490-ABB8-571868883ADE}" type="pres">
      <dgm:prSet presAssocID="{3EB1E730-2752-475B-9291-D355E08E984A}" presName="invisiNode" presStyleLbl="node1" presStyleIdx="0" presStyleCnt="3"/>
      <dgm:spPr/>
    </dgm:pt>
    <dgm:pt modelId="{05E10CE9-BB1A-4EDB-9D48-ED705320EC2A}" type="pres">
      <dgm:prSet presAssocID="{3EB1E730-2752-475B-9291-D355E08E984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2275C77-D264-4D70-A52C-CEC694D0FB7C}" type="pres">
      <dgm:prSet presAssocID="{4B936216-4CEA-4D91-9E5F-5F1654990CAA}" presName="sibTrans" presStyleLbl="sibTrans2D1" presStyleIdx="0" presStyleCnt="0"/>
      <dgm:spPr/>
    </dgm:pt>
    <dgm:pt modelId="{26C1FC31-90A0-464E-8C26-EE8712902B8F}" type="pres">
      <dgm:prSet presAssocID="{C5B6AE23-2B0B-480A-80E0-8E827C5D20A7}" presName="compNode" presStyleCnt="0"/>
      <dgm:spPr/>
    </dgm:pt>
    <dgm:pt modelId="{7829D06F-F000-4EAB-852A-1F4B5C825E92}" type="pres">
      <dgm:prSet presAssocID="{C5B6AE23-2B0B-480A-80E0-8E827C5D20A7}" presName="bkgdShape" presStyleLbl="node1" presStyleIdx="1" presStyleCnt="3"/>
      <dgm:spPr/>
    </dgm:pt>
    <dgm:pt modelId="{2F369D84-80B6-4B8C-AC08-49AF81CF417A}" type="pres">
      <dgm:prSet presAssocID="{C5B6AE23-2B0B-480A-80E0-8E827C5D20A7}" presName="nodeTx" presStyleLbl="node1" presStyleIdx="1" presStyleCnt="3">
        <dgm:presLayoutVars>
          <dgm:bulletEnabled val="1"/>
        </dgm:presLayoutVars>
      </dgm:prSet>
      <dgm:spPr/>
    </dgm:pt>
    <dgm:pt modelId="{D342C0CD-D317-4005-B1A9-6E12B543A3F9}" type="pres">
      <dgm:prSet presAssocID="{C5B6AE23-2B0B-480A-80E0-8E827C5D20A7}" presName="invisiNode" presStyleLbl="node1" presStyleIdx="1" presStyleCnt="3"/>
      <dgm:spPr/>
    </dgm:pt>
    <dgm:pt modelId="{0856C957-5562-4F0C-96C0-CFA09A9B997C}" type="pres">
      <dgm:prSet presAssocID="{C5B6AE23-2B0B-480A-80E0-8E827C5D20A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79BC9B-D708-4221-911A-44D18E24527B}" type="pres">
      <dgm:prSet presAssocID="{F8B7C64A-1360-4821-8C48-50384B7D8EE2}" presName="sibTrans" presStyleLbl="sibTrans2D1" presStyleIdx="0" presStyleCnt="0"/>
      <dgm:spPr/>
    </dgm:pt>
    <dgm:pt modelId="{B1ACF3DB-2F92-4CCB-9252-40B3D0DA3D97}" type="pres">
      <dgm:prSet presAssocID="{608A23AB-473B-4642-834F-4489BBB255BA}" presName="compNode" presStyleCnt="0"/>
      <dgm:spPr/>
    </dgm:pt>
    <dgm:pt modelId="{649D88C8-1DB4-4F70-899A-560F3B2F5C54}" type="pres">
      <dgm:prSet presAssocID="{608A23AB-473B-4642-834F-4489BBB255BA}" presName="bkgdShape" presStyleLbl="node1" presStyleIdx="2" presStyleCnt="3"/>
      <dgm:spPr/>
    </dgm:pt>
    <dgm:pt modelId="{A997B761-C738-42A7-9FCB-571F6921DB6F}" type="pres">
      <dgm:prSet presAssocID="{608A23AB-473B-4642-834F-4489BBB255BA}" presName="nodeTx" presStyleLbl="node1" presStyleIdx="2" presStyleCnt="3">
        <dgm:presLayoutVars>
          <dgm:bulletEnabled val="1"/>
        </dgm:presLayoutVars>
      </dgm:prSet>
      <dgm:spPr/>
    </dgm:pt>
    <dgm:pt modelId="{A962D24A-F951-4D72-A9A4-B611443E7DD3}" type="pres">
      <dgm:prSet presAssocID="{608A23AB-473B-4642-834F-4489BBB255BA}" presName="invisiNode" presStyleLbl="node1" presStyleIdx="2" presStyleCnt="3"/>
      <dgm:spPr/>
    </dgm:pt>
    <dgm:pt modelId="{9FD4DD72-B708-4123-876D-66275AE9C1CD}" type="pres">
      <dgm:prSet presAssocID="{608A23AB-473B-4642-834F-4489BBB255BA}" presName="imagNode" presStyleLbl="fgImgPlace1" presStyleIdx="2" presStyleCnt="3" custLinFactNeighborX="-2404" custLinFactNeighborY="360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6BA4E20A-9BB7-4F3B-97C6-101D1859E68B}" type="presOf" srcId="{608A23AB-473B-4642-834F-4489BBB255BA}" destId="{A997B761-C738-42A7-9FCB-571F6921DB6F}" srcOrd="1" destOrd="0" presId="urn:microsoft.com/office/officeart/2005/8/layout/hList7"/>
    <dgm:cxn modelId="{FE2B740C-62E5-4907-9111-66023BFF1DC2}" type="presOf" srcId="{4B936216-4CEA-4D91-9E5F-5F1654990CAA}" destId="{C2275C77-D264-4D70-A52C-CEC694D0FB7C}" srcOrd="0" destOrd="0" presId="urn:microsoft.com/office/officeart/2005/8/layout/hList7"/>
    <dgm:cxn modelId="{5690AD0F-9309-40EC-8D26-9B1FBDA08666}" type="presOf" srcId="{C5B6AE23-2B0B-480A-80E0-8E827C5D20A7}" destId="{7829D06F-F000-4EAB-852A-1F4B5C825E92}" srcOrd="0" destOrd="0" presId="urn:microsoft.com/office/officeart/2005/8/layout/hList7"/>
    <dgm:cxn modelId="{450A8C2A-3C16-4024-A460-C5547CDFF204}" srcId="{8FE8D846-54F1-4405-9A5B-4FA2F3D95352}" destId="{608A23AB-473B-4642-834F-4489BBB255BA}" srcOrd="2" destOrd="0" parTransId="{0E4B6750-7999-459D-AB8E-37C5AC4F4256}" sibTransId="{303DFCD1-1F35-4709-82F4-051A61D15F0A}"/>
    <dgm:cxn modelId="{E946373F-8B42-4525-AE8A-C2395443356D}" type="presOf" srcId="{F8B7C64A-1360-4821-8C48-50384B7D8EE2}" destId="{5179BC9B-D708-4221-911A-44D18E24527B}" srcOrd="0" destOrd="0" presId="urn:microsoft.com/office/officeart/2005/8/layout/hList7"/>
    <dgm:cxn modelId="{07D39471-4518-4B57-A802-7CF39A246978}" type="presOf" srcId="{3EB1E730-2752-475B-9291-D355E08E984A}" destId="{6F594D30-7C06-489A-987B-2DEEE6C06F27}" srcOrd="0" destOrd="0" presId="urn:microsoft.com/office/officeart/2005/8/layout/hList7"/>
    <dgm:cxn modelId="{12628C84-B8C7-44C6-A880-57D43F413544}" type="presOf" srcId="{C5B6AE23-2B0B-480A-80E0-8E827C5D20A7}" destId="{2F369D84-80B6-4B8C-AC08-49AF81CF417A}" srcOrd="1" destOrd="0" presId="urn:microsoft.com/office/officeart/2005/8/layout/hList7"/>
    <dgm:cxn modelId="{30E5D78A-DBFA-427A-8773-B5FBD921C101}" srcId="{8FE8D846-54F1-4405-9A5B-4FA2F3D95352}" destId="{3EB1E730-2752-475B-9291-D355E08E984A}" srcOrd="0" destOrd="0" parTransId="{F2BAB28C-2B1B-4873-B4FA-236E1B38F0CB}" sibTransId="{4B936216-4CEA-4D91-9E5F-5F1654990CAA}"/>
    <dgm:cxn modelId="{2A545099-A2ED-49BB-A1FE-4C0464BDFBEE}" type="presOf" srcId="{3EB1E730-2752-475B-9291-D355E08E984A}" destId="{E32EDA56-72ED-410B-93E9-625F3D16C7A2}" srcOrd="1" destOrd="0" presId="urn:microsoft.com/office/officeart/2005/8/layout/hList7"/>
    <dgm:cxn modelId="{EFFA7A99-7C9A-456F-913F-1CD4FBD04D4E}" srcId="{8FE8D846-54F1-4405-9A5B-4FA2F3D95352}" destId="{C5B6AE23-2B0B-480A-80E0-8E827C5D20A7}" srcOrd="1" destOrd="0" parTransId="{EE0DA68C-09CD-40FD-9199-72318EF18D5F}" sibTransId="{F8B7C64A-1360-4821-8C48-50384B7D8EE2}"/>
    <dgm:cxn modelId="{B93ADAAB-5835-4290-BC62-CED708CDFC16}" type="presOf" srcId="{608A23AB-473B-4642-834F-4489BBB255BA}" destId="{649D88C8-1DB4-4F70-899A-560F3B2F5C54}" srcOrd="0" destOrd="0" presId="urn:microsoft.com/office/officeart/2005/8/layout/hList7"/>
    <dgm:cxn modelId="{BBA97FB8-73D1-4DC5-BB17-5244E2139508}" type="presOf" srcId="{8FE8D846-54F1-4405-9A5B-4FA2F3D95352}" destId="{DF1F4E01-8D63-4EF6-97A7-5621A1A2C447}" srcOrd="0" destOrd="0" presId="urn:microsoft.com/office/officeart/2005/8/layout/hList7"/>
    <dgm:cxn modelId="{8A90DE1A-AF30-4B5C-A531-81AD733FBE1F}" type="presParOf" srcId="{DF1F4E01-8D63-4EF6-97A7-5621A1A2C447}" destId="{AFC016C2-83CF-4F98-BCF7-D59C8DB56F0C}" srcOrd="0" destOrd="0" presId="urn:microsoft.com/office/officeart/2005/8/layout/hList7"/>
    <dgm:cxn modelId="{628E3CE8-DA0B-4180-A62C-6BFC11FB1B40}" type="presParOf" srcId="{DF1F4E01-8D63-4EF6-97A7-5621A1A2C447}" destId="{6DA03413-E18B-4E1F-A465-A7ACBF741222}" srcOrd="1" destOrd="0" presId="urn:microsoft.com/office/officeart/2005/8/layout/hList7"/>
    <dgm:cxn modelId="{720289AA-DD15-42B7-A3C3-1C1C605AF027}" type="presParOf" srcId="{6DA03413-E18B-4E1F-A465-A7ACBF741222}" destId="{EFC4F1C0-049F-4781-9EE0-D29EC2C32E57}" srcOrd="0" destOrd="0" presId="urn:microsoft.com/office/officeart/2005/8/layout/hList7"/>
    <dgm:cxn modelId="{6BB4B811-44AC-4514-9928-80C40FBCDD98}" type="presParOf" srcId="{EFC4F1C0-049F-4781-9EE0-D29EC2C32E57}" destId="{6F594D30-7C06-489A-987B-2DEEE6C06F27}" srcOrd="0" destOrd="0" presId="urn:microsoft.com/office/officeart/2005/8/layout/hList7"/>
    <dgm:cxn modelId="{5955BEAA-79DD-4520-9F0D-32D43BD3AC2D}" type="presParOf" srcId="{EFC4F1C0-049F-4781-9EE0-D29EC2C32E57}" destId="{E32EDA56-72ED-410B-93E9-625F3D16C7A2}" srcOrd="1" destOrd="0" presId="urn:microsoft.com/office/officeart/2005/8/layout/hList7"/>
    <dgm:cxn modelId="{E5CBF900-FED6-48D8-9A37-AE350CC0D323}" type="presParOf" srcId="{EFC4F1C0-049F-4781-9EE0-D29EC2C32E57}" destId="{906B1CD1-1062-4490-ABB8-571868883ADE}" srcOrd="2" destOrd="0" presId="urn:microsoft.com/office/officeart/2005/8/layout/hList7"/>
    <dgm:cxn modelId="{47182226-39BE-43CA-B251-3D6899C135FF}" type="presParOf" srcId="{EFC4F1C0-049F-4781-9EE0-D29EC2C32E57}" destId="{05E10CE9-BB1A-4EDB-9D48-ED705320EC2A}" srcOrd="3" destOrd="0" presId="urn:microsoft.com/office/officeart/2005/8/layout/hList7"/>
    <dgm:cxn modelId="{C472335B-3FD0-49EB-8E42-A156D28F77B0}" type="presParOf" srcId="{6DA03413-E18B-4E1F-A465-A7ACBF741222}" destId="{C2275C77-D264-4D70-A52C-CEC694D0FB7C}" srcOrd="1" destOrd="0" presId="urn:microsoft.com/office/officeart/2005/8/layout/hList7"/>
    <dgm:cxn modelId="{EF167770-DA0B-43AD-8556-3171A8B91490}" type="presParOf" srcId="{6DA03413-E18B-4E1F-A465-A7ACBF741222}" destId="{26C1FC31-90A0-464E-8C26-EE8712902B8F}" srcOrd="2" destOrd="0" presId="urn:microsoft.com/office/officeart/2005/8/layout/hList7"/>
    <dgm:cxn modelId="{87168630-A8FA-45CC-B27F-E019FB5BCA3E}" type="presParOf" srcId="{26C1FC31-90A0-464E-8C26-EE8712902B8F}" destId="{7829D06F-F000-4EAB-852A-1F4B5C825E92}" srcOrd="0" destOrd="0" presId="urn:microsoft.com/office/officeart/2005/8/layout/hList7"/>
    <dgm:cxn modelId="{06122A8C-68A9-4278-BB76-BF02A82B8FB4}" type="presParOf" srcId="{26C1FC31-90A0-464E-8C26-EE8712902B8F}" destId="{2F369D84-80B6-4B8C-AC08-49AF81CF417A}" srcOrd="1" destOrd="0" presId="urn:microsoft.com/office/officeart/2005/8/layout/hList7"/>
    <dgm:cxn modelId="{82ED2CAB-839C-4435-95BE-C3CFCFB969F6}" type="presParOf" srcId="{26C1FC31-90A0-464E-8C26-EE8712902B8F}" destId="{D342C0CD-D317-4005-B1A9-6E12B543A3F9}" srcOrd="2" destOrd="0" presId="urn:microsoft.com/office/officeart/2005/8/layout/hList7"/>
    <dgm:cxn modelId="{251D6468-DD80-4A74-A68E-BEDFDA6768ED}" type="presParOf" srcId="{26C1FC31-90A0-464E-8C26-EE8712902B8F}" destId="{0856C957-5562-4F0C-96C0-CFA09A9B997C}" srcOrd="3" destOrd="0" presId="urn:microsoft.com/office/officeart/2005/8/layout/hList7"/>
    <dgm:cxn modelId="{35298D6C-C20A-4D30-B052-FDD9510A8F84}" type="presParOf" srcId="{6DA03413-E18B-4E1F-A465-A7ACBF741222}" destId="{5179BC9B-D708-4221-911A-44D18E24527B}" srcOrd="3" destOrd="0" presId="urn:microsoft.com/office/officeart/2005/8/layout/hList7"/>
    <dgm:cxn modelId="{46A8A18B-E544-414D-98E9-F304B09716E4}" type="presParOf" srcId="{6DA03413-E18B-4E1F-A465-A7ACBF741222}" destId="{B1ACF3DB-2F92-4CCB-9252-40B3D0DA3D97}" srcOrd="4" destOrd="0" presId="urn:microsoft.com/office/officeart/2005/8/layout/hList7"/>
    <dgm:cxn modelId="{529617F2-2508-4EFE-A32A-63449EC0284C}" type="presParOf" srcId="{B1ACF3DB-2F92-4CCB-9252-40B3D0DA3D97}" destId="{649D88C8-1DB4-4F70-899A-560F3B2F5C54}" srcOrd="0" destOrd="0" presId="urn:microsoft.com/office/officeart/2005/8/layout/hList7"/>
    <dgm:cxn modelId="{9930A964-475C-45AA-9E10-9EAF97CBAFE6}" type="presParOf" srcId="{B1ACF3DB-2F92-4CCB-9252-40B3D0DA3D97}" destId="{A997B761-C738-42A7-9FCB-571F6921DB6F}" srcOrd="1" destOrd="0" presId="urn:microsoft.com/office/officeart/2005/8/layout/hList7"/>
    <dgm:cxn modelId="{DEC5CD13-066B-41DE-A2C8-B160C9289BE6}" type="presParOf" srcId="{B1ACF3DB-2F92-4CCB-9252-40B3D0DA3D97}" destId="{A962D24A-F951-4D72-A9A4-B611443E7DD3}" srcOrd="2" destOrd="0" presId="urn:microsoft.com/office/officeart/2005/8/layout/hList7"/>
    <dgm:cxn modelId="{8B04828E-4525-4739-AD07-AF2DB3C1D6DB}" type="presParOf" srcId="{B1ACF3DB-2F92-4CCB-9252-40B3D0DA3D97}" destId="{9FD4DD72-B708-4123-876D-66275AE9C1C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D04CE-C0FE-49BD-B7EF-776EF49E88DE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Sikeres felvételi eljárás (Neptun kód)</a:t>
          </a:r>
        </a:p>
      </dsp:txBody>
      <dsp:txXfrm>
        <a:off x="106340" y="27958"/>
        <a:ext cx="1507771" cy="882693"/>
      </dsp:txXfrm>
    </dsp:sp>
    <dsp:sp modelId="{8403E43B-7B21-484D-82E4-2C1699DE4653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1779091" y="353040"/>
        <a:ext cx="231904" cy="232528"/>
      </dsp:txXfrm>
    </dsp:sp>
    <dsp:sp modelId="{7A86EE91-0CB8-4F48-8074-3FDDB1073A5F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Kari beiratkozási időszak</a:t>
          </a:r>
        </a:p>
      </dsp:txBody>
      <dsp:txXfrm>
        <a:off x="2294114" y="27958"/>
        <a:ext cx="1507771" cy="882693"/>
      </dsp:txXfrm>
    </dsp:sp>
    <dsp:sp modelId="{31E951AE-8BDC-450A-90B9-6DF92F07AAEF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3966864" y="353040"/>
        <a:ext cx="231904" cy="232528"/>
      </dsp:txXfrm>
    </dsp:sp>
    <dsp:sp modelId="{7878C7AB-C64E-4525-9184-C85BCB45BEA1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A hallgató nem tölti ki a beiratkozási űrlapot</a:t>
          </a:r>
        </a:p>
      </dsp:txBody>
      <dsp:txXfrm>
        <a:off x="4481887" y="27958"/>
        <a:ext cx="1507771" cy="882693"/>
      </dsp:txXfrm>
    </dsp:sp>
    <dsp:sp modelId="{FB613E7B-70A6-44A0-88CE-2A98D87F9C0D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5119509" y="1075630"/>
        <a:ext cx="232528" cy="231904"/>
      </dsp:txXfrm>
    </dsp:sp>
    <dsp:sp modelId="{8689D2BD-04F0-4533-A8FD-16CA5DBDFF95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Aktív veszélyeztetettségi sor képződik</a:t>
          </a:r>
        </a:p>
      </dsp:txBody>
      <dsp:txXfrm>
        <a:off x="4481887" y="1590653"/>
        <a:ext cx="1507771" cy="882693"/>
      </dsp:txXfrm>
    </dsp:sp>
    <dsp:sp modelId="{8A6A13B3-5996-456D-8486-62EC04B72F74}">
      <dsp:nvSpPr>
        <dsp:cNvPr id="0" name=""/>
        <dsp:cNvSpPr/>
      </dsp:nvSpPr>
      <dsp:spPr>
        <a:xfrm rot="10800000">
          <a:off x="3985617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10800000">
        <a:off x="4085004" y="1915735"/>
        <a:ext cx="231904" cy="232528"/>
      </dsp:txXfrm>
    </dsp:sp>
    <dsp:sp modelId="{92BEAF96-043A-47B6-B392-091F2AE4A074}">
      <dsp:nvSpPr>
        <dsp:cNvPr id="0" name=""/>
        <dsp:cNvSpPr/>
      </dsp:nvSpPr>
      <dsp:spPr>
        <a:xfrm>
          <a:off x="2266652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A hallgató kitölti a beiratozási űrlapot</a:t>
          </a:r>
        </a:p>
      </dsp:txBody>
      <dsp:txXfrm>
        <a:off x="2294114" y="1590653"/>
        <a:ext cx="1507771" cy="882693"/>
      </dsp:txXfrm>
    </dsp:sp>
    <dsp:sp modelId="{FEB77CFB-1E54-4A2A-99E0-933F5C3F05F7}">
      <dsp:nvSpPr>
        <dsp:cNvPr id="0" name=""/>
        <dsp:cNvSpPr/>
      </dsp:nvSpPr>
      <dsp:spPr>
        <a:xfrm rot="10800000">
          <a:off x="1797843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10800000">
        <a:off x="1897230" y="1915735"/>
        <a:ext cx="231904" cy="232528"/>
      </dsp:txXfrm>
    </dsp:sp>
    <dsp:sp modelId="{C36A86E4-5B71-454E-BB92-785A1D12AD65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A veszélyeztetettségi sor </a:t>
          </a:r>
          <a:r>
            <a:rPr lang="hu-HU" sz="1300" kern="1200" dirty="0" err="1"/>
            <a:t>passzíválódik</a:t>
          </a:r>
          <a:endParaRPr lang="hu-HU" sz="1300" kern="1200" dirty="0"/>
        </a:p>
      </dsp:txBody>
      <dsp:txXfrm>
        <a:off x="106340" y="1590653"/>
        <a:ext cx="1507771" cy="882693"/>
      </dsp:txXfrm>
    </dsp:sp>
    <dsp:sp modelId="{FBCC371B-3DD2-4AD2-B5FB-E98F8587E4F9}">
      <dsp:nvSpPr>
        <dsp:cNvPr id="0" name=""/>
        <dsp:cNvSpPr/>
      </dsp:nvSpPr>
      <dsp:spPr>
        <a:xfrm rot="5400000">
          <a:off x="694580" y="2610197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743962" y="2638326"/>
        <a:ext cx="232528" cy="231904"/>
      </dsp:txXfrm>
    </dsp:sp>
    <dsp:sp modelId="{3206A3A9-7F24-47F9-B3C2-B9F53EE30173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A hallgató nem hozza be az aláírt beiratkozási nyomtatványt</a:t>
          </a:r>
        </a:p>
      </dsp:txBody>
      <dsp:txXfrm>
        <a:off x="106340" y="3153348"/>
        <a:ext cx="1507771" cy="882693"/>
      </dsp:txXfrm>
    </dsp:sp>
    <dsp:sp modelId="{C1C63C24-804B-4633-B1FF-BA008BAF9CD6}">
      <dsp:nvSpPr>
        <dsp:cNvPr id="0" name=""/>
        <dsp:cNvSpPr/>
      </dsp:nvSpPr>
      <dsp:spPr>
        <a:xfrm>
          <a:off x="1779091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1779091" y="3478431"/>
        <a:ext cx="231904" cy="232528"/>
      </dsp:txXfrm>
    </dsp:sp>
    <dsp:sp modelId="{7C61A1DC-9AB5-48D1-9DF6-384326476AD1}">
      <dsp:nvSpPr>
        <dsp:cNvPr id="0" name=""/>
        <dsp:cNvSpPr/>
      </dsp:nvSpPr>
      <dsp:spPr>
        <a:xfrm>
          <a:off x="2266652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Beavatkozási tevékenység rögzítés</a:t>
          </a:r>
        </a:p>
      </dsp:txBody>
      <dsp:txXfrm>
        <a:off x="2294114" y="3153348"/>
        <a:ext cx="1507771" cy="882693"/>
      </dsp:txXfrm>
    </dsp:sp>
    <dsp:sp modelId="{AEF49183-B383-49BC-8070-6BF582085149}">
      <dsp:nvSpPr>
        <dsp:cNvPr id="0" name=""/>
        <dsp:cNvSpPr/>
      </dsp:nvSpPr>
      <dsp:spPr>
        <a:xfrm>
          <a:off x="3966864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3966864" y="3478431"/>
        <a:ext cx="231904" cy="232528"/>
      </dsp:txXfrm>
    </dsp:sp>
    <dsp:sp modelId="{D1ED37A9-9842-4EAC-AFF4-290AE269274E}">
      <dsp:nvSpPr>
        <dsp:cNvPr id="0" name=""/>
        <dsp:cNvSpPr/>
      </dsp:nvSpPr>
      <dsp:spPr>
        <a:xfrm>
          <a:off x="4454425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Felszólításra a hallgató behozza a beiratkozási lapot</a:t>
          </a:r>
        </a:p>
      </dsp:txBody>
      <dsp:txXfrm>
        <a:off x="4481887" y="3153348"/>
        <a:ext cx="1507771" cy="882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57FB3-9EAD-4E6B-949B-535BF81C0FF7}">
      <dsp:nvSpPr>
        <dsp:cNvPr id="0" name=""/>
        <dsp:cNvSpPr/>
      </dsp:nvSpPr>
      <dsp:spPr>
        <a:xfrm>
          <a:off x="0" y="0"/>
          <a:ext cx="6072759" cy="78324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Passzív féléves regisztráció – a hallgató </a:t>
          </a:r>
          <a:r>
            <a:rPr lang="hu-HU" sz="1600" kern="1200" dirty="0" err="1"/>
            <a:t>passziválja</a:t>
          </a:r>
          <a:r>
            <a:rPr lang="hu-HU" sz="1600" kern="1200" dirty="0"/>
            <a:t> a 2021/22/2 félévét</a:t>
          </a:r>
        </a:p>
      </dsp:txBody>
      <dsp:txXfrm>
        <a:off x="22940" y="22940"/>
        <a:ext cx="5135942" cy="737360"/>
      </dsp:txXfrm>
    </dsp:sp>
    <dsp:sp modelId="{4B7FB735-E849-4E6E-8B7E-E5AFCEE25FB3}">
      <dsp:nvSpPr>
        <dsp:cNvPr id="0" name=""/>
        <dsp:cNvSpPr/>
      </dsp:nvSpPr>
      <dsp:spPr>
        <a:xfrm>
          <a:off x="453485" y="892024"/>
          <a:ext cx="6072759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Regisztrációs időszak 1. – a 2022/23/1 féléves bejelentkezési időszak vége</a:t>
          </a:r>
        </a:p>
      </dsp:txBody>
      <dsp:txXfrm>
        <a:off x="476425" y="914964"/>
        <a:ext cx="5064287" cy="737360"/>
      </dsp:txXfrm>
    </dsp:sp>
    <dsp:sp modelId="{E9122626-15E8-4D08-A5D8-8C6B178E18C3}">
      <dsp:nvSpPr>
        <dsp:cNvPr id="0" name=""/>
        <dsp:cNvSpPr/>
      </dsp:nvSpPr>
      <dsp:spPr>
        <a:xfrm>
          <a:off x="906970" y="1784048"/>
          <a:ext cx="6072759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Második passziválás vagy központi passziválás – a hallgató </a:t>
          </a:r>
          <a:r>
            <a:rPr lang="hu-HU" sz="1600" kern="1200" dirty="0" err="1"/>
            <a:t>passziválja</a:t>
          </a:r>
          <a:r>
            <a:rPr lang="hu-HU" sz="1600" kern="1200" dirty="0"/>
            <a:t>, vagy nem jelentkezik be a 2022/23/1 félévre</a:t>
          </a:r>
        </a:p>
      </dsp:txBody>
      <dsp:txXfrm>
        <a:off x="929910" y="1806988"/>
        <a:ext cx="5064287" cy="737360"/>
      </dsp:txXfrm>
    </dsp:sp>
    <dsp:sp modelId="{3003BF88-4D0C-4925-8D0A-7E5C5040FF64}">
      <dsp:nvSpPr>
        <dsp:cNvPr id="0" name=""/>
        <dsp:cNvSpPr/>
      </dsp:nvSpPr>
      <dsp:spPr>
        <a:xfrm>
          <a:off x="1360455" y="2676072"/>
          <a:ext cx="6072759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Regisztrációs időszak 2. – a 2022/23/2 féléves bejelentkezési időszak vége</a:t>
          </a:r>
        </a:p>
      </dsp:txBody>
      <dsp:txXfrm>
        <a:off x="1383395" y="2699012"/>
        <a:ext cx="5064287" cy="737360"/>
      </dsp:txXfrm>
    </dsp:sp>
    <dsp:sp modelId="{51D40E70-9C21-4AD3-A815-59FAE9F31F45}">
      <dsp:nvSpPr>
        <dsp:cNvPr id="0" name=""/>
        <dsp:cNvSpPr/>
      </dsp:nvSpPr>
      <dsp:spPr>
        <a:xfrm>
          <a:off x="1813940" y="3568097"/>
          <a:ext cx="6072759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Harmadik passziválás vagy központi passziválás – a hallgató </a:t>
          </a:r>
          <a:r>
            <a:rPr lang="hu-HU" sz="1600" kern="1200" dirty="0" err="1"/>
            <a:t>passziválja</a:t>
          </a:r>
          <a:r>
            <a:rPr lang="hu-HU" sz="1600" kern="1200" dirty="0"/>
            <a:t> vagy nem jelentkezik be a 2022/23/2 félévre</a:t>
          </a:r>
        </a:p>
      </dsp:txBody>
      <dsp:txXfrm>
        <a:off x="1836880" y="3591037"/>
        <a:ext cx="5064287" cy="737360"/>
      </dsp:txXfrm>
    </dsp:sp>
    <dsp:sp modelId="{212AC36F-D14F-4EB3-843D-5D717556EA7F}">
      <dsp:nvSpPr>
        <dsp:cNvPr id="0" name=""/>
        <dsp:cNvSpPr/>
      </dsp:nvSpPr>
      <dsp:spPr>
        <a:xfrm>
          <a:off x="5563652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300" kern="1200"/>
        </a:p>
      </dsp:txBody>
      <dsp:txXfrm>
        <a:off x="5678201" y="572200"/>
        <a:ext cx="280008" cy="383102"/>
      </dsp:txXfrm>
    </dsp:sp>
    <dsp:sp modelId="{10D7A007-1CF4-4DF4-8C8A-35F9C3920112}">
      <dsp:nvSpPr>
        <dsp:cNvPr id="0" name=""/>
        <dsp:cNvSpPr/>
      </dsp:nvSpPr>
      <dsp:spPr>
        <a:xfrm>
          <a:off x="6017137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300" kern="1200"/>
        </a:p>
      </dsp:txBody>
      <dsp:txXfrm>
        <a:off x="6131686" y="1464225"/>
        <a:ext cx="280008" cy="383102"/>
      </dsp:txXfrm>
    </dsp:sp>
    <dsp:sp modelId="{44BF1B1A-84FD-46FD-8B6B-9B9AE58C4EBE}">
      <dsp:nvSpPr>
        <dsp:cNvPr id="0" name=""/>
        <dsp:cNvSpPr/>
      </dsp:nvSpPr>
      <dsp:spPr>
        <a:xfrm>
          <a:off x="6470622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300" kern="1200"/>
        </a:p>
      </dsp:txBody>
      <dsp:txXfrm>
        <a:off x="6585171" y="2343195"/>
        <a:ext cx="280008" cy="383102"/>
      </dsp:txXfrm>
    </dsp:sp>
    <dsp:sp modelId="{7013AA63-F284-4654-9F39-F44F5C376B05}">
      <dsp:nvSpPr>
        <dsp:cNvPr id="0" name=""/>
        <dsp:cNvSpPr/>
      </dsp:nvSpPr>
      <dsp:spPr>
        <a:xfrm>
          <a:off x="6924108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300" kern="1200"/>
        </a:p>
      </dsp:txBody>
      <dsp:txXfrm>
        <a:off x="7038657" y="3243922"/>
        <a:ext cx="280008" cy="383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AFF49-0D12-4245-8B24-4DE6098AAEBB}">
      <dsp:nvSpPr>
        <dsp:cNvPr id="0" name=""/>
        <dsp:cNvSpPr/>
      </dsp:nvSpPr>
      <dsp:spPr>
        <a:xfrm>
          <a:off x="1962490" y="0"/>
          <a:ext cx="5219019" cy="521901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5EB63-839E-49A6-BD15-9A7CC4329E82}">
      <dsp:nvSpPr>
        <dsp:cNvPr id="0" name=""/>
        <dsp:cNvSpPr/>
      </dsp:nvSpPr>
      <dsp:spPr>
        <a:xfrm>
          <a:off x="2458296" y="495806"/>
          <a:ext cx="2035417" cy="2035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Képzési idő kétszereséhez közelít</a:t>
          </a:r>
        </a:p>
      </dsp:txBody>
      <dsp:txXfrm>
        <a:off x="2557657" y="595167"/>
        <a:ext cx="1836695" cy="1836695"/>
      </dsp:txXfrm>
    </dsp:sp>
    <dsp:sp modelId="{E36094ED-0C4A-48DC-A1BF-4101D310CFEA}">
      <dsp:nvSpPr>
        <dsp:cNvPr id="0" name=""/>
        <dsp:cNvSpPr/>
      </dsp:nvSpPr>
      <dsp:spPr>
        <a:xfrm>
          <a:off x="4650285" y="495806"/>
          <a:ext cx="2035417" cy="2035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Tárgyfelvétel maximális számának elérése</a:t>
          </a:r>
        </a:p>
      </dsp:txBody>
      <dsp:txXfrm>
        <a:off x="4749646" y="595167"/>
        <a:ext cx="1836695" cy="1836695"/>
      </dsp:txXfrm>
    </dsp:sp>
    <dsp:sp modelId="{01C3236F-423B-4E05-856C-EB34B601AEAD}">
      <dsp:nvSpPr>
        <dsp:cNvPr id="0" name=""/>
        <dsp:cNvSpPr/>
      </dsp:nvSpPr>
      <dsp:spPr>
        <a:xfrm>
          <a:off x="2458296" y="2687795"/>
          <a:ext cx="2035417" cy="2035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Csúszás a kötelező tárgyak teljesítésében (10 kredit)</a:t>
          </a:r>
        </a:p>
      </dsp:txBody>
      <dsp:txXfrm>
        <a:off x="2557657" y="2787156"/>
        <a:ext cx="1836695" cy="1836695"/>
      </dsp:txXfrm>
    </dsp:sp>
    <dsp:sp modelId="{8B6ECF7F-A0C5-4A39-8E59-8F157C975904}">
      <dsp:nvSpPr>
        <dsp:cNvPr id="0" name=""/>
        <dsp:cNvSpPr/>
      </dsp:nvSpPr>
      <dsp:spPr>
        <a:xfrm>
          <a:off x="4650285" y="2687795"/>
          <a:ext cx="2035417" cy="2035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Csúszás a mintatantervben előírt kreditszámhoz képest</a:t>
          </a:r>
        </a:p>
      </dsp:txBody>
      <dsp:txXfrm>
        <a:off x="4749646" y="2787156"/>
        <a:ext cx="1836695" cy="1836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0DC13-3610-4B50-91F2-7999E73D5C6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5BE0B-3350-4676-8490-0278FC2267BE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Átsorolás</a:t>
          </a:r>
          <a:r>
            <a:rPr lang="hu-HU" sz="1500" kern="1200" dirty="0"/>
            <a:t> 36 kredit és a TJSZ 9. számú melléklete szerinti súlyozott tanulmányi átlag miatt</a:t>
          </a:r>
        </a:p>
      </dsp:txBody>
      <dsp:txXfrm>
        <a:off x="384538" y="253918"/>
        <a:ext cx="5656275" cy="508162"/>
      </dsp:txXfrm>
    </dsp:sp>
    <dsp:sp modelId="{E8F51212-DBD7-4FB5-9C20-55FA2B836430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F0D79-33DD-403D-9C21-46B1EE6E42C3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Átsorolás</a:t>
          </a:r>
          <a:r>
            <a:rPr lang="hu-HU" sz="1500" kern="1200" dirty="0"/>
            <a:t> az ajánlott tantervben előírt kreditmennyiség ötven százaléka miatt (2007-2016)</a:t>
          </a:r>
        </a:p>
      </dsp:txBody>
      <dsp:txXfrm>
        <a:off x="748672" y="1015918"/>
        <a:ext cx="5292140" cy="508162"/>
      </dsp:txXfrm>
    </dsp:sp>
    <dsp:sp modelId="{0EA4BBC8-E98E-40E2-A3BE-3005E26FFA1E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A22EC-9595-44D4-AF16-F52578D59A2B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Átsorolás</a:t>
          </a:r>
          <a:r>
            <a:rPr lang="hu-HU" sz="1500" kern="1200" dirty="0"/>
            <a:t> a Kar által meghatározott súlyozott tanulmányi átlag miatt (2012-2016)</a:t>
          </a:r>
        </a:p>
      </dsp:txBody>
      <dsp:txXfrm>
        <a:off x="860432" y="1777918"/>
        <a:ext cx="5180380" cy="508162"/>
      </dsp:txXfrm>
    </dsp:sp>
    <dsp:sp modelId="{02EE210F-F579-4ED6-97A5-2AEF8901CD79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AD7BD-C7E3-40A0-9326-5A8DF53A0BFC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Átsorolás</a:t>
          </a:r>
          <a:r>
            <a:rPr lang="hu-HU" sz="1500" kern="1200" dirty="0"/>
            <a:t> a maximálisan igénybe vehető támogatási idő miatt</a:t>
          </a:r>
        </a:p>
      </dsp:txBody>
      <dsp:txXfrm>
        <a:off x="748672" y="2539918"/>
        <a:ext cx="5292140" cy="508162"/>
      </dsp:txXfrm>
    </dsp:sp>
    <dsp:sp modelId="{99952061-D771-4344-BD9E-0E8E6A37F566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3DD3B-FDE9-4964-B3BC-747B5DBF806F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Átsorolás</a:t>
          </a:r>
          <a:r>
            <a:rPr lang="hu-HU" sz="1500" kern="1200" dirty="0"/>
            <a:t> az adott oklevél megszerzéséhez igénybe vehető támogatási idő miatt</a:t>
          </a:r>
        </a:p>
      </dsp:txBody>
      <dsp:txXfrm>
        <a:off x="384538" y="3301918"/>
        <a:ext cx="5656275" cy="508162"/>
      </dsp:txXfrm>
    </dsp:sp>
    <dsp:sp modelId="{02B36E19-DAC9-4D04-AB4B-41730434BD46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94D30-7C06-489A-987B-2DEEE6C06F27}">
      <dsp:nvSpPr>
        <dsp:cNvPr id="0" name=""/>
        <dsp:cNvSpPr/>
      </dsp:nvSpPr>
      <dsp:spPr>
        <a:xfrm>
          <a:off x="1655" y="0"/>
          <a:ext cx="2576270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Automatikus rendszerüzenetek és a veszélyeztetett hallgatók csoportjának szóló kari tájékoztatás</a:t>
          </a:r>
        </a:p>
      </dsp:txBody>
      <dsp:txXfrm>
        <a:off x="1655" y="1740535"/>
        <a:ext cx="2576270" cy="1740535"/>
      </dsp:txXfrm>
    </dsp:sp>
    <dsp:sp modelId="{05E10CE9-BB1A-4EDB-9D48-ED705320EC2A}">
      <dsp:nvSpPr>
        <dsp:cNvPr id="0" name=""/>
        <dsp:cNvSpPr/>
      </dsp:nvSpPr>
      <dsp:spPr>
        <a:xfrm>
          <a:off x="56529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9D06F-F000-4EAB-852A-1F4B5C825E92}">
      <dsp:nvSpPr>
        <dsp:cNvPr id="0" name=""/>
        <dsp:cNvSpPr/>
      </dsp:nvSpPr>
      <dsp:spPr>
        <a:xfrm>
          <a:off x="2655214" y="0"/>
          <a:ext cx="2576270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Webes felületi megjelenítés a veszélyeztetettségi állapotról és adatokról.</a:t>
          </a:r>
        </a:p>
      </dsp:txBody>
      <dsp:txXfrm>
        <a:off x="2655214" y="1740535"/>
        <a:ext cx="2576270" cy="1740535"/>
      </dsp:txXfrm>
    </dsp:sp>
    <dsp:sp modelId="{0856C957-5562-4F0C-96C0-CFA09A9B997C}">
      <dsp:nvSpPr>
        <dsp:cNvPr id="0" name=""/>
        <dsp:cNvSpPr/>
      </dsp:nvSpPr>
      <dsp:spPr>
        <a:xfrm>
          <a:off x="321885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D88C8-1DB4-4F70-899A-560F3B2F5C54}">
      <dsp:nvSpPr>
        <dsp:cNvPr id="0" name=""/>
        <dsp:cNvSpPr/>
      </dsp:nvSpPr>
      <dsp:spPr>
        <a:xfrm>
          <a:off x="5308773" y="0"/>
          <a:ext cx="2576270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Adminisztrátori, oktatói, mentori felület a beavatkozások rögzítéséhez és a hallgatói adatok nyomon követéséhez</a:t>
          </a:r>
        </a:p>
      </dsp:txBody>
      <dsp:txXfrm>
        <a:off x="5308773" y="1740535"/>
        <a:ext cx="2576270" cy="1740535"/>
      </dsp:txXfrm>
    </dsp:sp>
    <dsp:sp modelId="{9FD4DD72-B708-4123-876D-66275AE9C1CD}">
      <dsp:nvSpPr>
        <dsp:cNvPr id="0" name=""/>
        <dsp:cNvSpPr/>
      </dsp:nvSpPr>
      <dsp:spPr>
        <a:xfrm>
          <a:off x="5837577" y="313331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016C2-83CF-4F98-BCF7-D59C8DB56F0C}">
      <dsp:nvSpPr>
        <dsp:cNvPr id="0" name=""/>
        <dsp:cNvSpPr/>
      </dsp:nvSpPr>
      <dsp:spPr>
        <a:xfrm>
          <a:off x="315467" y="3481070"/>
          <a:ext cx="7255764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5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1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3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9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1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4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2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0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zEyYzIwMTYtODZmOC00ZWMzLWJlY2MtZDU5NzZhN2YxZWMwIiwidCI6IjU3MDcwMmQ0LTAxMDctNGEzOS1hOWQ1LTc0N2Y4Yjk3YWU5MSIsImMiOjh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app.powerbi.com/view?r=eyJrIjoiMTA2ZDkxZjUtN2M5MC00ZmQyLWFhNjktZjUwYjlhYjU2MTNkIiwidCI6IjU3MDcwMmQ0LTAxMDctNGEzOS1hOWQ1LTc0N2Y4Yjk3YWU5MSIsImMiOjh9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0164" y="1257301"/>
            <a:ext cx="6868392" cy="3948543"/>
          </a:xfrm>
        </p:spPr>
        <p:txBody>
          <a:bodyPr>
            <a:normAutofit/>
          </a:bodyPr>
          <a:lstStyle/>
          <a:p>
            <a:pPr algn="l"/>
            <a:r>
              <a:rPr lang="hu-HU" sz="4000" i="1" dirty="0">
                <a:solidFill>
                  <a:schemeClr val="bg1"/>
                </a:solidFill>
                <a:latin typeface="+mn-lt"/>
              </a:rPr>
              <a:t>A Tanulmányi Visszajelző Rendszer (</a:t>
            </a:r>
            <a:r>
              <a:rPr lang="hu-HU" sz="4000" i="1" dirty="0" err="1">
                <a:solidFill>
                  <a:schemeClr val="bg1"/>
                </a:solidFill>
                <a:latin typeface="+mn-lt"/>
              </a:rPr>
              <a:t>Tavisz</a:t>
            </a:r>
            <a:r>
              <a:rPr lang="hu-HU" sz="4000" i="1" dirty="0">
                <a:solidFill>
                  <a:schemeClr val="bg1"/>
                </a:solidFill>
                <a:latin typeface="+mn-lt"/>
              </a:rPr>
              <a:t>)</a:t>
            </a:r>
            <a:br>
              <a:rPr lang="hu-HU" sz="4000" dirty="0">
                <a:solidFill>
                  <a:schemeClr val="bg1"/>
                </a:solidFill>
                <a:latin typeface="+mn-lt"/>
              </a:rPr>
            </a:br>
            <a:br>
              <a:rPr lang="hu-HU" sz="4000" dirty="0">
                <a:solidFill>
                  <a:schemeClr val="bg1"/>
                </a:solidFill>
                <a:latin typeface="+mn-lt"/>
              </a:rPr>
            </a:br>
            <a:r>
              <a:rPr lang="hu-HU" sz="3600" i="1" dirty="0">
                <a:solidFill>
                  <a:schemeClr val="bg1"/>
                </a:solidFill>
                <a:latin typeface="+mn-lt"/>
              </a:rPr>
              <a:t>PTE RK Oktatási Igazgatóság</a:t>
            </a:r>
            <a:br>
              <a:rPr lang="hu-HU" sz="3600" i="1" dirty="0">
                <a:solidFill>
                  <a:schemeClr val="bg1"/>
                </a:solidFill>
                <a:latin typeface="+mn-lt"/>
              </a:rPr>
            </a:br>
            <a:r>
              <a:rPr lang="hu-HU" sz="3600" i="1" dirty="0">
                <a:solidFill>
                  <a:schemeClr val="bg1"/>
                </a:solidFill>
                <a:latin typeface="+mn-lt"/>
              </a:rPr>
              <a:t>Tudásmegosztás</a:t>
            </a:r>
            <a:br>
              <a:rPr lang="hu-HU" sz="4000" i="1" dirty="0">
                <a:solidFill>
                  <a:schemeClr val="bg1"/>
                </a:solidFill>
                <a:latin typeface="+mn-lt"/>
              </a:rPr>
            </a:br>
            <a:r>
              <a:rPr lang="hu-HU" sz="3100" i="1" dirty="0">
                <a:solidFill>
                  <a:schemeClr val="bg1"/>
                </a:solidFill>
                <a:latin typeface="+mn-lt"/>
              </a:rPr>
              <a:t>2023. május 03.</a:t>
            </a:r>
            <a:endParaRPr lang="hu-HU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7315" y="5818909"/>
            <a:ext cx="3377045" cy="519545"/>
          </a:xfrm>
        </p:spPr>
        <p:txBody>
          <a:bodyPr>
            <a:noAutofit/>
          </a:bodyPr>
          <a:lstStyle/>
          <a:p>
            <a:pPr algn="l"/>
            <a:r>
              <a:rPr lang="hu-HU" sz="1600" i="1" dirty="0">
                <a:solidFill>
                  <a:schemeClr val="bg1"/>
                </a:solidFill>
              </a:rPr>
              <a:t>Vancsik Péter</a:t>
            </a:r>
          </a:p>
          <a:p>
            <a:pPr algn="l"/>
            <a:r>
              <a:rPr lang="hu-HU" sz="1600" i="1" dirty="0">
                <a:solidFill>
                  <a:schemeClr val="bg1"/>
                </a:solidFill>
              </a:rPr>
              <a:t>tanulmányi rendszer szakértő</a:t>
            </a:r>
          </a:p>
        </p:txBody>
      </p:sp>
    </p:spTree>
    <p:extLst>
      <p:ext uri="{BB962C8B-B14F-4D97-AF65-F5344CB8AC3E}">
        <p14:creationId xmlns:p14="http://schemas.microsoft.com/office/powerpoint/2010/main" val="375352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5068"/>
          </a:xfrm>
        </p:spPr>
        <p:txBody>
          <a:bodyPr>
            <a:noAutofit/>
          </a:bodyPr>
          <a:lstStyle/>
          <a:p>
            <a:r>
              <a:rPr lang="hu-HU" sz="2200" dirty="0">
                <a:solidFill>
                  <a:srgbClr val="0D3862"/>
                </a:solidFill>
              </a:rPr>
              <a:t>A lemorzsolódás esete 2.</a:t>
            </a:r>
            <a:br>
              <a:rPr lang="hu-HU" sz="2200" dirty="0">
                <a:solidFill>
                  <a:srgbClr val="0D3862"/>
                </a:solidFill>
              </a:rPr>
            </a:br>
            <a:r>
              <a:rPr lang="hu-HU" sz="2200" b="1" dirty="0">
                <a:solidFill>
                  <a:srgbClr val="0D3862"/>
                </a:solidFill>
              </a:rPr>
              <a:t>Bejelentkezés elmulasztása a megengedettnél többször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39333"/>
              </p:ext>
            </p:extLst>
          </p:nvPr>
        </p:nvGraphicFramePr>
        <p:xfrm>
          <a:off x="628650" y="120731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329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2783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0D3862"/>
                </a:solidFill>
              </a:rPr>
              <a:t>A lemorzsolódás esete 3.</a:t>
            </a:r>
            <a:br>
              <a:rPr lang="hu-HU" sz="2400" b="1" dirty="0">
                <a:solidFill>
                  <a:srgbClr val="0D3862"/>
                </a:solidFill>
              </a:rPr>
            </a:br>
            <a:r>
              <a:rPr lang="hu-HU" sz="2400" b="1" dirty="0">
                <a:solidFill>
                  <a:srgbClr val="0D3862"/>
                </a:solidFill>
              </a:rPr>
              <a:t>Képzési kötelezettségek nem teljesítése</a:t>
            </a:r>
            <a:br>
              <a:rPr lang="hu-HU" sz="2400" b="1" dirty="0">
                <a:solidFill>
                  <a:srgbClr val="0D3862"/>
                </a:solidFill>
              </a:rPr>
            </a:br>
            <a:endParaRPr lang="hu-HU" sz="2400" b="1" i="1" dirty="0">
              <a:solidFill>
                <a:srgbClr val="0D3862"/>
              </a:solidFill>
            </a:endParaRPr>
          </a:p>
        </p:txBody>
      </p:sp>
      <p:graphicFrame>
        <p:nvGraphicFramePr>
          <p:cNvPr id="12" name="Tartalom helye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679915"/>
              </p:ext>
            </p:extLst>
          </p:nvPr>
        </p:nvGraphicFramePr>
        <p:xfrm>
          <a:off x="0" y="957943"/>
          <a:ext cx="9144000" cy="521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317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00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0D3862"/>
                </a:solidFill>
              </a:rPr>
              <a:t>A lemorzsolódás esete 4.</a:t>
            </a:r>
            <a:br>
              <a:rPr lang="hu-HU" sz="2400" b="1" dirty="0">
                <a:solidFill>
                  <a:srgbClr val="0D3862"/>
                </a:solidFill>
              </a:rPr>
            </a:br>
            <a:r>
              <a:rPr lang="hu-HU" sz="2400" b="1" dirty="0">
                <a:solidFill>
                  <a:srgbClr val="0D3862"/>
                </a:solidFill>
              </a:rPr>
              <a:t>Sikertelen ismétlő javító vizsgák megengedett számának túllépése</a:t>
            </a:r>
            <a:endParaRPr lang="hu-HU" sz="2400" b="1" i="1" dirty="0">
              <a:solidFill>
                <a:srgbClr val="0D386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endParaRPr lang="hu-HU" dirty="0">
              <a:solidFill>
                <a:srgbClr val="0D3862"/>
              </a:solidFill>
            </a:endParaRPr>
          </a:p>
        </p:txBody>
      </p:sp>
      <p:pic>
        <p:nvPicPr>
          <p:cNvPr id="5" name="Tartalom hely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990" y="1085126"/>
            <a:ext cx="6035176" cy="46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1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00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0D3862"/>
                </a:solidFill>
              </a:rPr>
              <a:t>A lemorzsolódás esete 5.</a:t>
            </a:r>
            <a:br>
              <a:rPr lang="hu-HU" sz="2400" b="1" dirty="0">
                <a:solidFill>
                  <a:srgbClr val="0D3862"/>
                </a:solidFill>
              </a:rPr>
            </a:br>
            <a:r>
              <a:rPr lang="hu-HU" sz="2400" b="1" dirty="0">
                <a:solidFill>
                  <a:srgbClr val="0D3862"/>
                </a:solidFill>
              </a:rPr>
              <a:t>Költségtérítés nem vállalása átsoroláskor</a:t>
            </a:r>
            <a:endParaRPr lang="hu-HU" sz="2400" b="1" i="1" dirty="0">
              <a:solidFill>
                <a:srgbClr val="0D3862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endParaRPr lang="hu-HU" dirty="0">
              <a:solidFill>
                <a:srgbClr val="0D386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504990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157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00"/>
          </a:xfrm>
        </p:spPr>
        <p:txBody>
          <a:bodyPr>
            <a:normAutofit/>
          </a:bodyPr>
          <a:lstStyle/>
          <a:p>
            <a:r>
              <a:rPr lang="hu-HU" sz="2200" b="1" dirty="0">
                <a:solidFill>
                  <a:srgbClr val="0D3862"/>
                </a:solidFill>
              </a:rPr>
              <a:t>Aktuális állapot – Tavisz veszélyeztetettségi (LM) adatok</a:t>
            </a: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28650" y="1341121"/>
            <a:ext cx="7886700" cy="4162698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0D3862"/>
                </a:solidFill>
              </a:rPr>
              <a:t>Hatodik vizsgajelentkezéssel rendelkező hallgatók száma (utolsó alkalom): 13 fő (utolsó utáni alkalom: 6 fő)</a:t>
            </a:r>
          </a:p>
          <a:p>
            <a:r>
              <a:rPr lang="hu-HU" sz="1800" dirty="0">
                <a:solidFill>
                  <a:srgbClr val="0D3862"/>
                </a:solidFill>
              </a:rPr>
              <a:t>Ötödik vizsgajelentkezéssel rendelkező hallgatók száma (utolsó előtti alkalom): 33 fő / Negyedik vizsgajelentkezéssel rendelkező hallgatók száma: 243 fő</a:t>
            </a:r>
          </a:p>
          <a:p>
            <a:r>
              <a:rPr lang="hu-HU" sz="1800" dirty="0">
                <a:solidFill>
                  <a:srgbClr val="0D3862"/>
                </a:solidFill>
              </a:rPr>
              <a:t>Két passzív félévvel rendelkező hallgatók száma (ahol a 2022/23/2 félév a második passzív): 937 fő (top3 kari létszám: ETK 169 fő, MIK 154 fő, BTK 152 fő)</a:t>
            </a:r>
          </a:p>
          <a:p>
            <a:r>
              <a:rPr lang="hu-HU" sz="1800" dirty="0">
                <a:solidFill>
                  <a:srgbClr val="0D3862"/>
                </a:solidFill>
              </a:rPr>
              <a:t>Egymást követő harmadik (vagy több) passzív félévvel rendelkező hallgatók száma: 154 fő</a:t>
            </a:r>
          </a:p>
          <a:p>
            <a:r>
              <a:rPr lang="hu-HU" sz="1800" dirty="0">
                <a:solidFill>
                  <a:srgbClr val="0D3862"/>
                </a:solidFill>
              </a:rPr>
              <a:t>Csúszásban érintett, legalább 10 kredit kötelező tárgy elmaradással rendelkező hallgatók száma: 288 fő</a:t>
            </a:r>
          </a:p>
          <a:p>
            <a:r>
              <a:rPr lang="hu-HU" sz="1800" dirty="0">
                <a:solidFill>
                  <a:srgbClr val="0D3862"/>
                </a:solidFill>
              </a:rPr>
              <a:t>Képzési időn túli, a képzési idő kétszereséhez közelítő hallgatók száma: 1118 fő (top3 szakos létszám: jogász 114 fő, mérnökinformatikus 54 fő, általános orvos 52 fő)</a:t>
            </a:r>
          </a:p>
        </p:txBody>
      </p:sp>
    </p:spTree>
    <p:extLst>
      <p:ext uri="{BB962C8B-B14F-4D97-AF65-F5344CB8AC3E}">
        <p14:creationId xmlns:p14="http://schemas.microsoft.com/office/powerpoint/2010/main" val="286928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Tájékoztatás és beavatkozás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969478"/>
              </p:ext>
            </p:extLst>
          </p:nvPr>
        </p:nvGraphicFramePr>
        <p:xfrm>
          <a:off x="628650" y="108512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378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u-HU" sz="2200" b="1" dirty="0">
                <a:solidFill>
                  <a:srgbClr val="0D3862"/>
                </a:solidFill>
              </a:rPr>
              <a:t>Hallgatói visszajelzés a veszélyeztetettségről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6165" y="457200"/>
            <a:ext cx="4629150" cy="4636338"/>
          </a:xfrm>
          <a:prstGeom prst="rect">
            <a:avLst/>
          </a:prstGeom>
        </p:spPr>
      </p:pic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>
                <a:solidFill>
                  <a:srgbClr val="0D3862"/>
                </a:solidFill>
              </a:rPr>
              <a:t>A hallgatói webes felület nyitóoldalán (lesz) elérhető a veszélyeztetettségi adat. </a:t>
            </a:r>
          </a:p>
          <a:p>
            <a:r>
              <a:rPr lang="hu-HU" dirty="0">
                <a:solidFill>
                  <a:srgbClr val="0D3862"/>
                </a:solidFill>
              </a:rPr>
              <a:t>Az egyes elemeknél kijelzésre kerülnek a részletes adatok (tárgyak és kurzusok, segítő és adminisztrációs lehetőségek).</a:t>
            </a:r>
          </a:p>
          <a:p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8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00"/>
          </a:xfrm>
        </p:spPr>
        <p:txBody>
          <a:bodyPr>
            <a:normAutofit/>
          </a:bodyPr>
          <a:lstStyle/>
          <a:p>
            <a:r>
              <a:rPr lang="hu-HU" sz="2200" b="1" dirty="0">
                <a:solidFill>
                  <a:srgbClr val="0D3862"/>
                </a:solidFill>
              </a:rPr>
              <a:t>Oktatói felület </a:t>
            </a:r>
            <a:br>
              <a:rPr lang="hu-HU" sz="2200" b="1" dirty="0">
                <a:solidFill>
                  <a:srgbClr val="0D3862"/>
                </a:solidFill>
              </a:rPr>
            </a:br>
            <a:r>
              <a:rPr lang="hu-HU" sz="2200" b="1" dirty="0">
                <a:solidFill>
                  <a:srgbClr val="0D3862"/>
                </a:solidFill>
              </a:rPr>
              <a:t>a veszélyezetetett hallgatókról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85126"/>
            <a:ext cx="7200000" cy="2374642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16263" y="2811987"/>
            <a:ext cx="7200000" cy="27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27"/>
            <a:ext cx="9144000" cy="660034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5621" y="0"/>
            <a:ext cx="3490505" cy="720000"/>
          </a:xfrm>
        </p:spPr>
        <p:txBody>
          <a:bodyPr>
            <a:normAutofit/>
          </a:bodyPr>
          <a:lstStyle/>
          <a:p>
            <a:r>
              <a:rPr lang="hu-HU" sz="2200" b="1" dirty="0">
                <a:solidFill>
                  <a:srgbClr val="0D3862"/>
                </a:solidFill>
              </a:rPr>
              <a:t>Adminisztrátori felület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48640" y="3918857"/>
            <a:ext cx="3257006" cy="1454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Könnyen </a:t>
            </a:r>
            <a:r>
              <a:rPr lang="hu-HU" dirty="0" err="1"/>
              <a:t>listázható</a:t>
            </a:r>
            <a:r>
              <a:rPr lang="hu-HU" dirty="0"/>
              <a:t> elemek minimális excel ismerettel kezelhető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48640" y="1974667"/>
            <a:ext cx="3257006" cy="1454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Csoportos beavatkozás rögzítés az adminisztráció hatékonyságának mérhetősége érdekében</a:t>
            </a:r>
          </a:p>
        </p:txBody>
      </p:sp>
    </p:spTree>
    <p:extLst>
      <p:ext uri="{BB962C8B-B14F-4D97-AF65-F5344CB8AC3E}">
        <p14:creationId xmlns:p14="http://schemas.microsoft.com/office/powerpoint/2010/main" val="419495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További „fejlesztési” célok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85126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i="1" dirty="0">
                <a:solidFill>
                  <a:srgbClr val="0D3862"/>
                </a:solidFill>
              </a:rPr>
              <a:t>Kezdjük el végre használni! </a:t>
            </a:r>
            <a:r>
              <a:rPr lang="hu-HU" dirty="0">
                <a:solidFill>
                  <a:srgbClr val="0D3862"/>
                </a:solidFill>
              </a:rPr>
              <a:t>– Komplex üzemeltetés, kari tanulmányi folyamatokba illesztés.</a:t>
            </a:r>
          </a:p>
          <a:p>
            <a:pPr marL="457200" indent="-457200">
              <a:buFont typeface="+mj-lt"/>
              <a:buAutoNum type="arabicPeriod"/>
            </a:pPr>
            <a:r>
              <a:rPr lang="hu-HU" i="1" dirty="0">
                <a:solidFill>
                  <a:srgbClr val="0D3862"/>
                </a:solidFill>
              </a:rPr>
              <a:t>Adatgyűjtés finomhangolása</a:t>
            </a:r>
            <a:r>
              <a:rPr lang="hu-HU" dirty="0">
                <a:solidFill>
                  <a:srgbClr val="0D3862"/>
                </a:solidFill>
              </a:rPr>
              <a:t>. – Egyre szűkebb hallgatói kör veszélyeztetettségének jelölése.</a:t>
            </a:r>
          </a:p>
          <a:p>
            <a:pPr marL="457200" indent="-457200">
              <a:buFont typeface="+mj-lt"/>
              <a:buAutoNum type="arabicPeriod"/>
            </a:pPr>
            <a:r>
              <a:rPr lang="hu-HU" i="1" dirty="0">
                <a:solidFill>
                  <a:srgbClr val="0D3862"/>
                </a:solidFill>
              </a:rPr>
              <a:t>Oktatói és </a:t>
            </a:r>
            <a:r>
              <a:rPr lang="hu-HU" i="1" dirty="0" err="1">
                <a:solidFill>
                  <a:srgbClr val="0D3862"/>
                </a:solidFill>
              </a:rPr>
              <a:t>mentorálási</a:t>
            </a:r>
            <a:r>
              <a:rPr lang="hu-HU" i="1" dirty="0">
                <a:solidFill>
                  <a:srgbClr val="0D3862"/>
                </a:solidFill>
              </a:rPr>
              <a:t> igények felmérése és implementálása</a:t>
            </a:r>
            <a:r>
              <a:rPr lang="hu-HU" dirty="0">
                <a:solidFill>
                  <a:srgbClr val="0D3862"/>
                </a:solidFill>
              </a:rPr>
              <a:t>. – Bukási arány számítás ütemezése és tárgyteljesíthetőségi index kialakítása, hallgató-mentor adatbázis és jogosultsági rendszer kialakítása.</a:t>
            </a:r>
          </a:p>
          <a:p>
            <a:pPr marL="457200" indent="-457200">
              <a:buFont typeface="+mj-lt"/>
              <a:buAutoNum type="arabicPeriod"/>
            </a:pPr>
            <a:r>
              <a:rPr lang="hu-HU" i="1" dirty="0">
                <a:solidFill>
                  <a:srgbClr val="0D3862"/>
                </a:solidFill>
              </a:rPr>
              <a:t>Kari adminisztrációs igények kiszolgálása</a:t>
            </a:r>
            <a:r>
              <a:rPr lang="hu-HU" dirty="0">
                <a:solidFill>
                  <a:srgbClr val="0D3862"/>
                </a:solidFill>
              </a:rPr>
              <a:t>. – Lekérdezések összeállítása és beavatkozási folyamatok kialakítása.</a:t>
            </a:r>
          </a:p>
          <a:p>
            <a:pPr marL="457200" indent="-457200">
              <a:buFont typeface="+mj-lt"/>
              <a:buAutoNum type="arabicPeriod"/>
            </a:pPr>
            <a:r>
              <a:rPr lang="hu-HU" i="1" dirty="0">
                <a:solidFill>
                  <a:srgbClr val="0D3862"/>
                </a:solidFill>
              </a:rPr>
              <a:t>Új veszélyeztetettségi mutatók </a:t>
            </a:r>
            <a:r>
              <a:rPr lang="hu-HU" dirty="0">
                <a:solidFill>
                  <a:srgbClr val="0D3862"/>
                </a:solidFill>
              </a:rPr>
              <a:t>kialakítása. </a:t>
            </a:r>
          </a:p>
        </p:txBody>
      </p:sp>
    </p:spTree>
    <p:extLst>
      <p:ext uri="{BB962C8B-B14F-4D97-AF65-F5344CB8AC3E}">
        <p14:creationId xmlns:p14="http://schemas.microsoft.com/office/powerpoint/2010/main" val="168644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200000" cy="7200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Lemorzsolódás definíció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922713"/>
            <a:ext cx="7886700" cy="489619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A sikeresség-lemorzsolódás közvetlen kiváltójaként értékelhetők a hallgatói tanulmányok eredménytelen megszakításának indokai: </a:t>
            </a:r>
            <a:br>
              <a:rPr lang="hu-HU" dirty="0">
                <a:solidFill>
                  <a:srgbClr val="0D3862"/>
                </a:solidFill>
              </a:rPr>
            </a:br>
            <a:endParaRPr lang="hu-HU" dirty="0">
              <a:solidFill>
                <a:srgbClr val="0D3862"/>
              </a:solidFill>
            </a:endParaRPr>
          </a:p>
          <a:p>
            <a:r>
              <a:rPr lang="hu-HU" b="1" dirty="0">
                <a:solidFill>
                  <a:srgbClr val="0D3862"/>
                </a:solidFill>
              </a:rPr>
              <a:t>bejelentkezés elmulasztása a megengedettnél többször,</a:t>
            </a:r>
          </a:p>
          <a:p>
            <a:r>
              <a:rPr lang="hu-HU" b="1" dirty="0">
                <a:solidFill>
                  <a:srgbClr val="0D3862"/>
                </a:solidFill>
              </a:rPr>
              <a:t>képzési kötelezettségek nem teljesítése,</a:t>
            </a:r>
          </a:p>
          <a:p>
            <a:r>
              <a:rPr lang="hu-HU" dirty="0">
                <a:solidFill>
                  <a:srgbClr val="0D3862"/>
                </a:solidFill>
              </a:rPr>
              <a:t>saját bejelentés a képzés megszakítására,</a:t>
            </a:r>
          </a:p>
          <a:p>
            <a:r>
              <a:rPr lang="hu-HU" b="1" dirty="0">
                <a:solidFill>
                  <a:srgbClr val="0D3862"/>
                </a:solidFill>
              </a:rPr>
              <a:t>a sikertelen javító és ismétlő vizsgák megengedett számának túllépése,</a:t>
            </a:r>
          </a:p>
          <a:p>
            <a:r>
              <a:rPr lang="hu-HU" dirty="0">
                <a:solidFill>
                  <a:srgbClr val="0D3862"/>
                </a:solidFill>
              </a:rPr>
              <a:t>fizetési hátralék a képzésben,</a:t>
            </a:r>
          </a:p>
          <a:p>
            <a:r>
              <a:rPr lang="hu-HU" dirty="0">
                <a:solidFill>
                  <a:srgbClr val="0D3862"/>
                </a:solidFill>
              </a:rPr>
              <a:t>kizárás fegyelmi határozattal,</a:t>
            </a:r>
          </a:p>
          <a:p>
            <a:r>
              <a:rPr lang="hu-HU" b="1" dirty="0">
                <a:solidFill>
                  <a:srgbClr val="0D3862"/>
                </a:solidFill>
              </a:rPr>
              <a:t>költségtérítés nem vállalása átsoroláskor.</a:t>
            </a:r>
          </a:p>
          <a:p>
            <a:pPr marL="342900" lvl="1" indent="0">
              <a:buNone/>
            </a:pPr>
            <a:endParaRPr lang="hu-HU" sz="2100" dirty="0">
              <a:solidFill>
                <a:srgbClr val="0D3862"/>
              </a:solidFill>
            </a:endParaRPr>
          </a:p>
          <a:p>
            <a:pPr marL="342900" lvl="1" indent="0">
              <a:buNone/>
            </a:pPr>
            <a:endParaRPr lang="hu-HU" sz="2100" dirty="0">
              <a:solidFill>
                <a:srgbClr val="0D3862"/>
              </a:solidFill>
            </a:endParaRPr>
          </a:p>
          <a:p>
            <a:pPr marL="342900" lvl="1" indent="0" algn="r">
              <a:buNone/>
            </a:pPr>
            <a:r>
              <a:rPr lang="hu-HU" sz="2100" dirty="0">
                <a:solidFill>
                  <a:srgbClr val="0D3862"/>
                </a:solidFill>
              </a:rPr>
              <a:t>(Oktatási Hivatal 2020)</a:t>
            </a:r>
          </a:p>
          <a:p>
            <a:pPr lvl="1"/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68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00"/>
          </a:xfrm>
        </p:spPr>
        <p:txBody>
          <a:bodyPr>
            <a:normAutofit/>
          </a:bodyPr>
          <a:lstStyle/>
          <a:p>
            <a:r>
              <a:rPr lang="hu-HU" sz="2200" b="1" dirty="0">
                <a:solidFill>
                  <a:srgbClr val="0D3862"/>
                </a:solidFill>
              </a:rPr>
              <a:t>Új veszélyeztetettségi modellek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85126"/>
            <a:ext cx="7886700" cy="4882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solidFill>
                <a:srgbClr val="0D3862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1. félév </a:t>
            </a:r>
            <a:r>
              <a:rPr lang="hu-HU" dirty="0" err="1">
                <a:solidFill>
                  <a:srgbClr val="0D3862"/>
                </a:solidFill>
              </a:rPr>
              <a:t>elejiRisk</a:t>
            </a:r>
            <a:r>
              <a:rPr lang="hu-HU" dirty="0">
                <a:solidFill>
                  <a:srgbClr val="0D3862"/>
                </a:solidFill>
              </a:rPr>
              <a:t>=hozott tanulmányi pontszám*-0,002+jogszabályi pontszám *-0,003+kolléfgista (igen1,nem0)*0,353+szoctám összege*-0,015+1-25 felvett kredit*0,872+26-30kredit*-1,361+31 vagy több kredit*-1,472+képzterHUMÁN*-0,176+képzterTÁRSGAZD*-0,444+képzterSPORTEGÉSZSÉG*-0,063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>
              <a:solidFill>
                <a:srgbClr val="0D3862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2. félév </a:t>
            </a:r>
            <a:r>
              <a:rPr lang="hu-HU" dirty="0" err="1">
                <a:solidFill>
                  <a:srgbClr val="0D3862"/>
                </a:solidFill>
              </a:rPr>
              <a:t>elejiRisk</a:t>
            </a:r>
            <a:r>
              <a:rPr lang="hu-HU" dirty="0">
                <a:solidFill>
                  <a:srgbClr val="0D3862"/>
                </a:solidFill>
              </a:rPr>
              <a:t>= első félévben teljesített kreditek száma*-0,045+nem teljesített tárgyak száma *0,077+Kapott tanulmányi ösztöndíj * -0,057+önköltséges lett (ha igen, akkor 1)*0,449+Államis lett *0,401+önköltséges maradt*-0,561+ 1.Aktív/2. passzív*0,909+1.passzív/2.aktív*0,235+mindkettő passzív*0,572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822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0164" y="1257301"/>
            <a:ext cx="6868392" cy="3948543"/>
          </a:xfrm>
        </p:spPr>
        <p:txBody>
          <a:bodyPr>
            <a:normAutofit/>
          </a:bodyPr>
          <a:lstStyle/>
          <a:p>
            <a:pPr algn="l"/>
            <a:r>
              <a:rPr lang="hu-HU" sz="4000" i="1" dirty="0">
                <a:solidFill>
                  <a:schemeClr val="bg1"/>
                </a:solidFill>
                <a:latin typeface="+mn-lt"/>
              </a:rPr>
              <a:t>Köszönöm a figyelmet!</a:t>
            </a:r>
            <a:br>
              <a:rPr lang="hu-HU" sz="4000" i="1" dirty="0">
                <a:solidFill>
                  <a:schemeClr val="bg1"/>
                </a:solidFill>
                <a:latin typeface="+mn-lt"/>
              </a:rPr>
            </a:br>
            <a:br>
              <a:rPr lang="hu-HU" sz="4000" i="1" dirty="0">
                <a:solidFill>
                  <a:schemeClr val="bg1"/>
                </a:solidFill>
                <a:latin typeface="+mn-lt"/>
              </a:rPr>
            </a:br>
            <a:br>
              <a:rPr lang="hu-HU" sz="4000" i="1" dirty="0">
                <a:solidFill>
                  <a:schemeClr val="bg1"/>
                </a:solidFill>
                <a:latin typeface="+mn-lt"/>
              </a:rPr>
            </a:br>
            <a:endParaRPr lang="hu-HU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7315" y="5818909"/>
            <a:ext cx="3377045" cy="519545"/>
          </a:xfrm>
        </p:spPr>
        <p:txBody>
          <a:bodyPr>
            <a:noAutofit/>
          </a:bodyPr>
          <a:lstStyle/>
          <a:p>
            <a:pPr algn="l"/>
            <a:r>
              <a:rPr lang="hu-HU" sz="1600" i="1" dirty="0">
                <a:solidFill>
                  <a:schemeClr val="bg1"/>
                </a:solidFill>
              </a:rPr>
              <a:t>Vancsik Péter</a:t>
            </a:r>
          </a:p>
          <a:p>
            <a:pPr algn="l"/>
            <a:r>
              <a:rPr lang="hu-HU" sz="1600" i="1" dirty="0">
                <a:solidFill>
                  <a:schemeClr val="bg1"/>
                </a:solidFill>
              </a:rPr>
              <a:t>tanulmányi rendszer szakértő</a:t>
            </a:r>
          </a:p>
        </p:txBody>
      </p:sp>
    </p:spTree>
    <p:extLst>
      <p:ext uri="{BB962C8B-B14F-4D97-AF65-F5344CB8AC3E}">
        <p14:creationId xmlns:p14="http://schemas.microsoft.com/office/powerpoint/2010/main" val="108127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200000" cy="720000"/>
          </a:xfrm>
        </p:spPr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Lemorzsolódás adatok az Oktatási Hivatal 2020-as publikálása alapján (országos adatok)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05345"/>
            <a:ext cx="7886700" cy="4630190"/>
          </a:xfrm>
        </p:spPr>
        <p:txBody>
          <a:bodyPr>
            <a:normAutofit/>
          </a:bodyPr>
          <a:lstStyle/>
          <a:p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Az </a:t>
            </a:r>
            <a:r>
              <a:rPr lang="hu-HU" b="1" i="1" dirty="0">
                <a:solidFill>
                  <a:srgbClr val="0D3862"/>
                </a:solidFill>
              </a:rPr>
              <a:t>alapképzések</a:t>
            </a:r>
            <a:r>
              <a:rPr lang="hu-HU" dirty="0">
                <a:solidFill>
                  <a:srgbClr val="0D3862"/>
                </a:solidFill>
              </a:rPr>
              <a:t> szintjén a megkezdett hallgatói tanulmányoknak több mint a harmada </a:t>
            </a:r>
            <a:r>
              <a:rPr lang="hu-HU" b="1" i="1" dirty="0">
                <a:solidFill>
                  <a:srgbClr val="0D3862"/>
                </a:solidFill>
              </a:rPr>
              <a:t>(36–39%), abszolutórium nélkül, vagyis lemorzsolódással zárul</a:t>
            </a:r>
            <a:r>
              <a:rPr lang="hu-HU" dirty="0">
                <a:solidFill>
                  <a:srgbClr val="0D3862"/>
                </a:solidFill>
              </a:rPr>
              <a:t>, és alig több mint a fele (52–53%) jut el legalább az abszolutóriumig, vagyis sikeresen fejeződik be. </a:t>
            </a:r>
          </a:p>
          <a:p>
            <a:r>
              <a:rPr lang="hu-HU" dirty="0">
                <a:solidFill>
                  <a:srgbClr val="0D3862"/>
                </a:solidFill>
              </a:rPr>
              <a:t>Az </a:t>
            </a:r>
            <a:r>
              <a:rPr lang="hu-HU" b="1" i="1" dirty="0">
                <a:solidFill>
                  <a:srgbClr val="0D3862"/>
                </a:solidFill>
              </a:rPr>
              <a:t>osztatlan képzés</a:t>
            </a:r>
            <a:r>
              <a:rPr lang="hu-HU" dirty="0">
                <a:solidFill>
                  <a:srgbClr val="0D3862"/>
                </a:solidFill>
              </a:rPr>
              <a:t>ek csoportjában a hallgatói tanulmányok bő harmada </a:t>
            </a:r>
            <a:r>
              <a:rPr lang="hu-HU" b="1" i="1" dirty="0">
                <a:solidFill>
                  <a:srgbClr val="0D3862"/>
                </a:solidFill>
              </a:rPr>
              <a:t>(32–36%) abszolutórium nélkül, vagyis lemorzsolódással zárul</a:t>
            </a:r>
            <a:r>
              <a:rPr lang="hu-HU" dirty="0">
                <a:solidFill>
                  <a:srgbClr val="0D3862"/>
                </a:solidFill>
              </a:rPr>
              <a:t>, és mintegy fele (45–53%) jut el legalább az abszolutóriumig, vagyis sikeresen fejeződik be.</a:t>
            </a:r>
          </a:p>
          <a:p>
            <a:r>
              <a:rPr lang="hu-HU" dirty="0">
                <a:solidFill>
                  <a:srgbClr val="0D3862"/>
                </a:solidFill>
              </a:rPr>
              <a:t>A nem tanári </a:t>
            </a:r>
            <a:r>
              <a:rPr lang="hu-HU" b="1" i="1" dirty="0">
                <a:solidFill>
                  <a:srgbClr val="0D3862"/>
                </a:solidFill>
              </a:rPr>
              <a:t>mesterképzések</a:t>
            </a:r>
            <a:r>
              <a:rPr lang="hu-HU" dirty="0">
                <a:solidFill>
                  <a:srgbClr val="0D3862"/>
                </a:solidFill>
              </a:rPr>
              <a:t> szintjén a megkezdett hallgatói tanulmányok mintegy ötöde </a:t>
            </a:r>
            <a:r>
              <a:rPr lang="hu-HU" b="1" i="1" dirty="0">
                <a:solidFill>
                  <a:srgbClr val="0D3862"/>
                </a:solidFill>
              </a:rPr>
              <a:t>(19–20%) abszolutórium nélkül zárul</a:t>
            </a:r>
            <a:r>
              <a:rPr lang="hu-HU" dirty="0">
                <a:solidFill>
                  <a:srgbClr val="0D3862"/>
                </a:solidFill>
              </a:rPr>
              <a:t>, és a háromnegyede (77%) jut el legalább az abszolutóriumig, vagyis sikeresen fejeződik be.</a:t>
            </a:r>
          </a:p>
        </p:txBody>
      </p:sp>
    </p:spTree>
    <p:extLst>
      <p:ext uri="{BB962C8B-B14F-4D97-AF65-F5344CB8AC3E}">
        <p14:creationId xmlns:p14="http://schemas.microsoft.com/office/powerpoint/2010/main" val="179378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200000" cy="72000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PTE lemorzsolódási adatok</a:t>
            </a:r>
          </a:p>
        </p:txBody>
      </p:sp>
      <p:sp>
        <p:nvSpPr>
          <p:cNvPr id="5" name="AutoShape 1" descr="2. Lemorzsolódott hallgatók aránya évfolyamonként (-&gt;1,3,4,5)"/>
          <p:cNvSpPr>
            <a:spLocks noChangeAspect="1" noChangeArrowheads="1"/>
          </p:cNvSpPr>
          <p:nvPr/>
        </p:nvSpPr>
        <p:spPr bwMode="auto">
          <a:xfrm>
            <a:off x="628650" y="3395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" name="Kép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085126"/>
            <a:ext cx="4718413" cy="2958594"/>
          </a:xfrm>
          <a:prstGeom prst="rect">
            <a:avLst/>
          </a:prstGeom>
        </p:spPr>
      </p:pic>
      <p:pic>
        <p:nvPicPr>
          <p:cNvPr id="16" name="Tartalom helye 15">
            <a:hlinkClick r:id="rId5"/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853438" y="2760616"/>
            <a:ext cx="4875211" cy="2782655"/>
          </a:xfrm>
          <a:prstGeom prst="rect">
            <a:avLst/>
          </a:prstGeom>
        </p:spPr>
      </p:pic>
      <p:sp>
        <p:nvSpPr>
          <p:cNvPr id="7" name="AutoShape 2" descr="2. Lemorzsolódott hallgatók aránya évfolyamonként (-&gt;1,3,4,5)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3" descr="2. Lemorzsolódott hallgatók aránya évfolyamonként (-&gt;1,3,4,5)"/>
          <p:cNvSpPr>
            <a:spLocks noChangeAspect="1" noChangeArrowheads="1"/>
          </p:cNvSpPr>
          <p:nvPr/>
        </p:nvSpPr>
        <p:spPr bwMode="auto">
          <a:xfrm>
            <a:off x="628650" y="3395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4" descr="2. Lemorzsolódott hallgatók aránya évfolyamonként (-&gt;1,3,4,5)"/>
          <p:cNvSpPr>
            <a:spLocks noChangeAspect="1" noChangeArrowheads="1"/>
          </p:cNvSpPr>
          <p:nvPr/>
        </p:nvSpPr>
        <p:spPr bwMode="auto">
          <a:xfrm>
            <a:off x="628650" y="3395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345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000"/>
          </a:xfrm>
        </p:spPr>
        <p:txBody>
          <a:bodyPr>
            <a:normAutofit/>
          </a:bodyPr>
          <a:lstStyle/>
          <a:p>
            <a:r>
              <a:rPr lang="hu-HU" sz="2200" b="1" dirty="0">
                <a:solidFill>
                  <a:srgbClr val="0D3862"/>
                </a:solidFill>
              </a:rPr>
              <a:t>Mi is a Tavisz?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25625"/>
            <a:ext cx="3886200" cy="3788095"/>
          </a:xfrm>
          <a:prstGeom prst="rect">
            <a:avLst/>
          </a:prstGeom>
        </p:spPr>
      </p:pic>
      <p:sp>
        <p:nvSpPr>
          <p:cNvPr id="15" name="Tartalom helye 14"/>
          <p:cNvSpPr>
            <a:spLocks noGrp="1"/>
          </p:cNvSpPr>
          <p:nvPr>
            <p:ph sz="half" idx="2"/>
          </p:nvPr>
        </p:nvSpPr>
        <p:spPr>
          <a:xfrm>
            <a:off x="628650" y="1848576"/>
            <a:ext cx="3886200" cy="4351338"/>
          </a:xfrm>
        </p:spPr>
        <p:txBody>
          <a:bodyPr/>
          <a:lstStyle/>
          <a:p>
            <a:r>
              <a:rPr lang="hu-HU" dirty="0">
                <a:solidFill>
                  <a:srgbClr val="0D3862"/>
                </a:solidFill>
              </a:rPr>
              <a:t>4 db menüpont a Neptunban</a:t>
            </a:r>
          </a:p>
          <a:p>
            <a:r>
              <a:rPr lang="hu-HU" dirty="0">
                <a:solidFill>
                  <a:srgbClr val="0D3862"/>
                </a:solidFill>
              </a:rPr>
              <a:t>Hallgatói visszajelző rendszer</a:t>
            </a:r>
          </a:p>
          <a:p>
            <a:r>
              <a:rPr lang="hu-HU" dirty="0">
                <a:solidFill>
                  <a:srgbClr val="0D3862"/>
                </a:solidFill>
              </a:rPr>
              <a:t>Beavatkozást adminisztráló…</a:t>
            </a:r>
          </a:p>
          <a:p>
            <a:r>
              <a:rPr lang="hu-HU" dirty="0">
                <a:solidFill>
                  <a:srgbClr val="0D3862"/>
                </a:solidFill>
              </a:rPr>
              <a:t>Statisztikai lekérdező…</a:t>
            </a:r>
          </a:p>
          <a:p>
            <a:r>
              <a:rPr lang="hu-HU" dirty="0">
                <a:solidFill>
                  <a:srgbClr val="0D3862"/>
                </a:solidFill>
              </a:rPr>
              <a:t>Oktatói visszajelző rendszer</a:t>
            </a:r>
          </a:p>
          <a:p>
            <a:r>
              <a:rPr lang="hu-HU" dirty="0">
                <a:solidFill>
                  <a:srgbClr val="0D3862"/>
                </a:solidFill>
              </a:rPr>
              <a:t>Vezetői tájékoztató rendszer</a:t>
            </a:r>
          </a:p>
          <a:p>
            <a:endParaRPr lang="hu-HU" dirty="0">
              <a:solidFill>
                <a:srgbClr val="0D3862"/>
              </a:solidFill>
            </a:endParaRPr>
          </a:p>
          <a:p>
            <a:r>
              <a:rPr lang="hu-HU" dirty="0">
                <a:solidFill>
                  <a:srgbClr val="0D3862"/>
                </a:solidFill>
              </a:rPr>
              <a:t>LEHETŐSÉG!!!!</a:t>
            </a:r>
          </a:p>
          <a:p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0000"/>
          </a:xfrm>
        </p:spPr>
        <p:txBody>
          <a:bodyPr>
            <a:normAutofit/>
          </a:bodyPr>
          <a:lstStyle/>
          <a:p>
            <a:r>
              <a:rPr lang="hu-HU" sz="2200" b="1" dirty="0">
                <a:solidFill>
                  <a:srgbClr val="0D3862"/>
                </a:solidFill>
              </a:rPr>
              <a:t>Tavisz fogalmak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04318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0D3862"/>
                </a:solidFill>
              </a:rPr>
              <a:t>A lemorzsolódási okokat a jogviszony megszűnés okok alapján vezetjük vissza. Ezt nevezzük </a:t>
            </a:r>
            <a:r>
              <a:rPr lang="hu-HU" sz="1800" b="1" dirty="0">
                <a:solidFill>
                  <a:srgbClr val="0D3862"/>
                </a:solidFill>
              </a:rPr>
              <a:t>Lemorzsolódás típusnak</a:t>
            </a:r>
            <a:r>
              <a:rPr lang="hu-HU" sz="1800" dirty="0">
                <a:solidFill>
                  <a:srgbClr val="0D3862"/>
                </a:solidFill>
              </a:rPr>
              <a:t>.</a:t>
            </a:r>
          </a:p>
          <a:p>
            <a:r>
              <a:rPr lang="hu-HU" sz="1800" dirty="0">
                <a:solidFill>
                  <a:srgbClr val="0D3862"/>
                </a:solidFill>
              </a:rPr>
              <a:t>A típusok alapján meghatározzuk azokat a tanulmányi eseményeket, amelyek a típushoz vezető úton az adatbázisban is azonosíthatók. A típushoz vezető eseményt nevezzük </a:t>
            </a:r>
            <a:r>
              <a:rPr lang="hu-HU" sz="1800" b="1" dirty="0">
                <a:solidFill>
                  <a:srgbClr val="0D3862"/>
                </a:solidFill>
              </a:rPr>
              <a:t>Lemorzsolódási altípusnak</a:t>
            </a:r>
            <a:r>
              <a:rPr lang="hu-HU" sz="1800" dirty="0">
                <a:solidFill>
                  <a:srgbClr val="0D3862"/>
                </a:solidFill>
              </a:rPr>
              <a:t>.</a:t>
            </a:r>
          </a:p>
          <a:p>
            <a:r>
              <a:rPr lang="hu-HU" sz="1800" dirty="0">
                <a:solidFill>
                  <a:srgbClr val="0D3862"/>
                </a:solidFill>
              </a:rPr>
              <a:t>Ha bekövetkezik az altípushoz tartozó esemény, a hallgatót a program veszélyeztetettnek jelöli, létrejön a hallgató lemorzsolódási sor: </a:t>
            </a:r>
            <a:r>
              <a:rPr lang="hu-HU" sz="1800" b="1" dirty="0">
                <a:solidFill>
                  <a:srgbClr val="0D3862"/>
                </a:solidFill>
              </a:rPr>
              <a:t>Lemorzsolódási (LM) adat sor</a:t>
            </a:r>
            <a:r>
              <a:rPr lang="hu-HU" sz="1800" dirty="0">
                <a:solidFill>
                  <a:srgbClr val="0D3862"/>
                </a:solidFill>
              </a:rPr>
              <a:t>.</a:t>
            </a:r>
          </a:p>
          <a:p>
            <a:r>
              <a:rPr lang="hu-HU" sz="1800" dirty="0">
                <a:solidFill>
                  <a:srgbClr val="0D3862"/>
                </a:solidFill>
              </a:rPr>
              <a:t>A veszélyeztetettség fennállása alatt az </a:t>
            </a:r>
            <a:r>
              <a:rPr lang="hu-HU" sz="1800" b="1" dirty="0">
                <a:solidFill>
                  <a:srgbClr val="0D3862"/>
                </a:solidFill>
              </a:rPr>
              <a:t>LM adat státusza</a:t>
            </a:r>
            <a:r>
              <a:rPr lang="hu-HU" sz="1800" dirty="0">
                <a:solidFill>
                  <a:srgbClr val="0D3862"/>
                </a:solidFill>
              </a:rPr>
              <a:t> aktív. Amennyiben a veszélyeztetettség megszűnik, az LM adat státusza passzívra vált.</a:t>
            </a:r>
          </a:p>
          <a:p>
            <a:r>
              <a:rPr lang="hu-HU" sz="1800" dirty="0">
                <a:solidFill>
                  <a:srgbClr val="0D3862"/>
                </a:solidFill>
              </a:rPr>
              <a:t>Az LM adat státuszváltozásából értékelhető a </a:t>
            </a:r>
            <a:r>
              <a:rPr lang="hu-HU" sz="1800" b="1" dirty="0">
                <a:solidFill>
                  <a:srgbClr val="0D3862"/>
                </a:solidFill>
              </a:rPr>
              <a:t>beavatkozás</a:t>
            </a:r>
            <a:r>
              <a:rPr lang="hu-HU" sz="1800" dirty="0">
                <a:solidFill>
                  <a:srgbClr val="0D3862"/>
                </a:solidFill>
              </a:rPr>
              <a:t> eredményessége. </a:t>
            </a:r>
          </a:p>
        </p:txBody>
      </p:sp>
    </p:spTree>
    <p:extLst>
      <p:ext uri="{BB962C8B-B14F-4D97-AF65-F5344CB8AC3E}">
        <p14:creationId xmlns:p14="http://schemas.microsoft.com/office/powerpoint/2010/main" val="73223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20000"/>
          </a:xfrm>
        </p:spPr>
        <p:txBody>
          <a:bodyPr anchor="ctr">
            <a:normAutofit fontScale="90000"/>
          </a:bodyPr>
          <a:lstStyle/>
          <a:p>
            <a:r>
              <a:rPr lang="hu-HU" sz="2400" b="1" dirty="0">
                <a:solidFill>
                  <a:srgbClr val="0D3862"/>
                </a:solidFill>
              </a:rPr>
              <a:t>Hogyan működik a </a:t>
            </a:r>
            <a:r>
              <a:rPr lang="hu-HU" sz="2400" b="1" dirty="0" err="1">
                <a:solidFill>
                  <a:srgbClr val="0D3862"/>
                </a:solidFill>
              </a:rPr>
              <a:t>Tavisz</a:t>
            </a:r>
            <a:r>
              <a:rPr lang="hu-HU" sz="2400" b="1" dirty="0">
                <a:solidFill>
                  <a:srgbClr val="0D3862"/>
                </a:solidFill>
              </a:rPr>
              <a:t>?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>
                <a:solidFill>
                  <a:srgbClr val="0D3862"/>
                </a:solidFill>
              </a:rPr>
              <a:t>Csak a FIR jelentés köteles hallgatókra vizsgálunk.</a:t>
            </a:r>
          </a:p>
          <a:p>
            <a:r>
              <a:rPr lang="hu-HU" dirty="0">
                <a:solidFill>
                  <a:srgbClr val="0D3862"/>
                </a:solidFill>
              </a:rPr>
              <a:t>Csak az alábbi képzési szintek hallgatóit vizsgáljuk: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Felsőoktatási szakképzés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Alapképzés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Egységes osztatlan képzés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Mesterképzés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D3862"/>
                </a:solidFill>
              </a:rPr>
              <a:t>Szakirányú továbbképzés</a:t>
            </a:r>
          </a:p>
          <a:p>
            <a:r>
              <a:rPr lang="hu-HU" dirty="0">
                <a:solidFill>
                  <a:srgbClr val="0D3862"/>
                </a:solidFill>
              </a:rPr>
              <a:t>A vizsgálatra az altípushoz tartozó időszakban minden este 21:00 órakor sor kerül és a program létrehozza, módosítja az altípusnak megfelelő LM adat sort.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9019" y="868681"/>
            <a:ext cx="5068660" cy="38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68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961746"/>
              </p:ext>
            </p:extLst>
          </p:nvPr>
        </p:nvGraphicFramePr>
        <p:xfrm>
          <a:off x="3" y="0"/>
          <a:ext cx="9144000" cy="591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93661624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1477006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8771171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318988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60005705"/>
                    </a:ext>
                  </a:extLst>
                </a:gridCol>
              </a:tblGrid>
              <a:tr h="1588400">
                <a:tc>
                  <a:txBody>
                    <a:bodyPr/>
                    <a:lstStyle/>
                    <a:p>
                      <a:r>
                        <a:rPr lang="hu-HU" sz="1200" dirty="0"/>
                        <a:t>Beiratkozás elmulasztása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A sikertelen javító és ismétlő javító vizsgák megengedett számának túllépése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Bejelentkezés elmulasztása a megengedettnél többször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Képzési kötelezettségek nem teljesítése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/>
                        <a:t>Költségtérítés nem vállalása átsoroláskor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414127"/>
                  </a:ext>
                </a:extLst>
              </a:tr>
              <a:tr h="880962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Nem iratkozott 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Tárgyfelvétel 3 elégtelennel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Passzív - regisztrációra vár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Előkövetelményt nem vett fel</a:t>
                      </a:r>
                    </a:p>
                    <a:p>
                      <a:pPr algn="ctr"/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Átsorolás</a:t>
                      </a:r>
                      <a:r>
                        <a:rPr lang="hu-HU" sz="1200" dirty="0"/>
                        <a:t> támogatott félévek száma miatt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937461"/>
                  </a:ext>
                </a:extLst>
              </a:tr>
              <a:tr h="840918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Negyedik, vagy az utáni vizsgajelentkezés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Két passzív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Képzési idő kétszereséhez közelít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Átsorolás</a:t>
                      </a:r>
                      <a:r>
                        <a:rPr lang="hu-HU" sz="1200" dirty="0"/>
                        <a:t> tantervi 50% el nem érése miatt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606388"/>
                  </a:ext>
                </a:extLst>
              </a:tr>
              <a:tr h="880962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Két passzív - regisztrációra vár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Háromszori tárgyfelvétel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Átsorolás</a:t>
                      </a:r>
                      <a:r>
                        <a:rPr lang="hu-HU" sz="1200" dirty="0"/>
                        <a:t> tanulmányi átlag el nem érése miatt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358165"/>
                  </a:ext>
                </a:extLst>
              </a:tr>
              <a:tr h="880962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Három passzív </a:t>
                      </a: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Csúszás kötelező nem teljesített 10 kredit felett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Átsorolás</a:t>
                      </a:r>
                      <a:r>
                        <a:rPr lang="hu-HU" sz="1200" dirty="0"/>
                        <a:t> elvégzendő kreditszám miatt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856264"/>
                  </a:ext>
                </a:extLst>
              </a:tr>
              <a:tr h="840918"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Csúszás felvett kredit a tantervi 50% alatt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Átsorolás</a:t>
                      </a:r>
                      <a:r>
                        <a:rPr lang="hu-HU" sz="1200" dirty="0"/>
                        <a:t> 18 kredit nem teljesítése miatt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4529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11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9571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rgbClr val="0D3862"/>
                </a:solidFill>
              </a:rPr>
              <a:t>A lemorzsolódás esete 1.</a:t>
            </a:r>
            <a:br>
              <a:rPr lang="hu-HU" sz="2200" b="1" dirty="0">
                <a:solidFill>
                  <a:srgbClr val="0D3862"/>
                </a:solidFill>
              </a:rPr>
            </a:br>
            <a:r>
              <a:rPr lang="hu-HU" sz="2200" b="1" dirty="0">
                <a:solidFill>
                  <a:srgbClr val="0D3862"/>
                </a:solidFill>
              </a:rPr>
              <a:t>Nem iratkozott be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endParaRPr lang="hu-HU" dirty="0">
              <a:solidFill>
                <a:srgbClr val="0D3862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896443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222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b6a40da6-3fc3-4201-84cc-c333c16808ce"/>
  <p:tag name="SLIDO_EVENT_SECTION_UUID" val="1479d272-8ef5-4610-82c4-65fa7fa51bcc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b82c87-f60d-4b54-a9a3-a01aed9c365d">
      <Terms xmlns="http://schemas.microsoft.com/office/infopath/2007/PartnerControls"/>
    </lcf76f155ced4ddcb4097134ff3c332f>
    <TaxCatchAll xmlns="d1428990-7424-4501-b4cd-3cd5fd2cc9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CBCE1D66AA34AB2ED647594D935CE" ma:contentTypeVersion="16" ma:contentTypeDescription="Create a new document." ma:contentTypeScope="" ma:versionID="5f4d30fc8b9480ebfe26b89e115f2056">
  <xsd:schema xmlns:xsd="http://www.w3.org/2001/XMLSchema" xmlns:xs="http://www.w3.org/2001/XMLSchema" xmlns:p="http://schemas.microsoft.com/office/2006/metadata/properties" xmlns:ns2="f2b82c87-f60d-4b54-a9a3-a01aed9c365d" xmlns:ns3="27219f59-42f2-4d04-80eb-141e67edf622" xmlns:ns4="d1428990-7424-4501-b4cd-3cd5fd2cc919" targetNamespace="http://schemas.microsoft.com/office/2006/metadata/properties" ma:root="true" ma:fieldsID="3a0bc5ff88653efdd39665137bf396ea" ns2:_="" ns3:_="" ns4:_="">
    <xsd:import namespace="f2b82c87-f60d-4b54-a9a3-a01aed9c365d"/>
    <xsd:import namespace="27219f59-42f2-4d04-80eb-141e67edf622"/>
    <xsd:import namespace="d1428990-7424-4501-b4cd-3cd5fd2cc9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82c87-f60d-4b54-a9a3-a01aed9c3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19f59-42f2-4d04-80eb-141e67edf6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28990-7424-4501-b4cd-3cd5fd2cc91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7c156a1-6ca3-4740-823f-60a0070a0a3d}" ma:internalName="TaxCatchAll" ma:showField="CatchAllData" ma:web="d1428990-7424-4501-b4cd-3cd5fd2cc9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B63B08-CD84-4680-A56E-ADDA09D2DC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C1469-AD6A-4A61-B468-28660288FA26}">
  <ds:schemaRefs>
    <ds:schemaRef ds:uri="http://schemas.microsoft.com/office/2006/metadata/properties"/>
    <ds:schemaRef ds:uri="http://schemas.microsoft.com/office/infopath/2007/PartnerControls"/>
    <ds:schemaRef ds:uri="f2b82c87-f60d-4b54-a9a3-a01aed9c365d"/>
    <ds:schemaRef ds:uri="d1428990-7424-4501-b4cd-3cd5fd2cc919"/>
  </ds:schemaRefs>
</ds:datastoreItem>
</file>

<file path=customXml/itemProps3.xml><?xml version="1.0" encoding="utf-8"?>
<ds:datastoreItem xmlns:ds="http://schemas.openxmlformats.org/officeDocument/2006/customXml" ds:itemID="{3244C08B-EC31-4E85-9106-08EAFF8A71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82c87-f60d-4b54-a9a3-a01aed9c365d"/>
    <ds:schemaRef ds:uri="27219f59-42f2-4d04-80eb-141e67edf622"/>
    <ds:schemaRef ds:uri="d1428990-7424-4501-b4cd-3cd5fd2cc9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1203</Words>
  <Application>Microsoft Office PowerPoint</Application>
  <PresentationFormat>Diavetítés a képernyőre (4:3 oldalarány)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Office-téma</vt:lpstr>
      <vt:lpstr>A Tanulmányi Visszajelző Rendszer (Tavisz)  PTE RK Oktatási Igazgatóság Tudásmegosztás 2023. május 03.</vt:lpstr>
      <vt:lpstr>Lemorzsolódás definíció</vt:lpstr>
      <vt:lpstr>Lemorzsolódás adatok az Oktatási Hivatal 2020-as publikálása alapján (országos adatok) </vt:lpstr>
      <vt:lpstr>PTE lemorzsolódási adatok</vt:lpstr>
      <vt:lpstr>Mi is a Tavisz?</vt:lpstr>
      <vt:lpstr>Tavisz fogalmak</vt:lpstr>
      <vt:lpstr>Hogyan működik a Tavisz?</vt:lpstr>
      <vt:lpstr>PowerPoint-bemutató</vt:lpstr>
      <vt:lpstr>A lemorzsolódás esete 1. Nem iratkozott be</vt:lpstr>
      <vt:lpstr>A lemorzsolódás esete 2. Bejelentkezés elmulasztása a megengedettnél többször</vt:lpstr>
      <vt:lpstr>A lemorzsolódás esete 3. Képzési kötelezettségek nem teljesítése </vt:lpstr>
      <vt:lpstr>A lemorzsolódás esete 4. Sikertelen ismétlő javító vizsgák megengedett számának túllépése</vt:lpstr>
      <vt:lpstr>A lemorzsolódás esete 5. Költségtérítés nem vállalása átsoroláskor</vt:lpstr>
      <vt:lpstr>Aktuális állapot – Tavisz veszélyeztetettségi (LM) adatok</vt:lpstr>
      <vt:lpstr>Tájékoztatás és beavatkozás</vt:lpstr>
      <vt:lpstr>Hallgatói visszajelzés a veszélyeztetettségről</vt:lpstr>
      <vt:lpstr>Oktatói felület  a veszélyezetetett hallgatókról</vt:lpstr>
      <vt:lpstr>Adminisztrátori felület</vt:lpstr>
      <vt:lpstr>További „fejlesztési” célok</vt:lpstr>
      <vt:lpstr>Új veszélyeztetettségi modellek</vt:lpstr>
      <vt:lpstr>Köszönöm a figyelmet!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Neptunról általában</dc:title>
  <dc:creator>Vancsik Péter</dc:creator>
  <cp:lastModifiedBy>Révai László</cp:lastModifiedBy>
  <cp:revision>71</cp:revision>
  <dcterms:created xsi:type="dcterms:W3CDTF">2023-04-24T07:18:47Z</dcterms:created>
  <dcterms:modified xsi:type="dcterms:W3CDTF">2023-09-28T06:10:20Z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  <property fmtid="{D5CDD505-2E9C-101B-9397-08002B2CF9AE}" pid="3" name="ContentTypeId">
    <vt:lpwstr>0x010100E11CBCE1D66AA34AB2ED647594D935CE</vt:lpwstr>
  </property>
</Properties>
</file>