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0"/>
  </p:notesMasterIdLst>
  <p:sldIdLst>
    <p:sldId id="265" r:id="rId5"/>
    <p:sldId id="266" r:id="rId6"/>
    <p:sldId id="288" r:id="rId7"/>
    <p:sldId id="300" r:id="rId8"/>
    <p:sldId id="297" r:id="rId9"/>
    <p:sldId id="289" r:id="rId10"/>
    <p:sldId id="286" r:id="rId11"/>
    <p:sldId id="287" r:id="rId12"/>
    <p:sldId id="290" r:id="rId13"/>
    <p:sldId id="273" r:id="rId14"/>
    <p:sldId id="291" r:id="rId15"/>
    <p:sldId id="292" r:id="rId16"/>
    <p:sldId id="293" r:id="rId17"/>
    <p:sldId id="285" r:id="rId18"/>
    <p:sldId id="274" r:id="rId19"/>
    <p:sldId id="299" r:id="rId20"/>
    <p:sldId id="282" r:id="rId21"/>
    <p:sldId id="294" r:id="rId22"/>
    <p:sldId id="276" r:id="rId23"/>
    <p:sldId id="278" r:id="rId24"/>
    <p:sldId id="277" r:id="rId25"/>
    <p:sldId id="268" r:id="rId26"/>
    <p:sldId id="279" r:id="rId27"/>
    <p:sldId id="281" r:id="rId28"/>
    <p:sldId id="280" r:id="rId29"/>
    <p:sldId id="267" r:id="rId30"/>
    <p:sldId id="283" r:id="rId31"/>
    <p:sldId id="298" r:id="rId32"/>
    <p:sldId id="295" r:id="rId33"/>
    <p:sldId id="269" r:id="rId34"/>
    <p:sldId id="284" r:id="rId35"/>
    <p:sldId id="270" r:id="rId36"/>
    <p:sldId id="271" r:id="rId37"/>
    <p:sldId id="272" r:id="rId38"/>
    <p:sldId id="296" r:id="rId3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EBD"/>
    <a:srgbClr val="F5C9AB"/>
    <a:srgbClr val="253B65"/>
    <a:srgbClr val="013299"/>
    <a:srgbClr val="0D3862"/>
    <a:srgbClr val="F38543"/>
    <a:srgbClr val="F5BA0E"/>
    <a:srgbClr val="BE8F05"/>
    <a:srgbClr val="EEAE83"/>
    <a:srgbClr val="4E9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B939E7-D808-4CA7-A143-1EE667C255BC}" v="317" dt="2025-11-14T11:10:19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571" autoAdjust="0"/>
  </p:normalViewPr>
  <p:slideViewPr>
    <p:cSldViewPr snapToGrid="0" showGuides="1">
      <p:cViewPr>
        <p:scale>
          <a:sx n="100" d="100"/>
          <a:sy n="100" d="100"/>
        </p:scale>
        <p:origin x="1308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ódi Emőke" userId="6fe80f0a-57a5-4f8b-b04b-11f5e2558ac4" providerId="ADAL" clId="{17B939E7-D808-4CA7-A143-1EE667C255BC}"/>
    <pc:docChg chg="undo custSel addSld modSld sldOrd">
      <pc:chgData name="Onódi Emőke" userId="6fe80f0a-57a5-4f8b-b04b-11f5e2558ac4" providerId="ADAL" clId="{17B939E7-D808-4CA7-A143-1EE667C255BC}" dt="2025-11-14T11:10:19.669" v="977"/>
      <pc:docMkLst>
        <pc:docMk/>
      </pc:docMkLst>
      <pc:sldChg chg="modSp mod">
        <pc:chgData name="Onódi Emőke" userId="6fe80f0a-57a5-4f8b-b04b-11f5e2558ac4" providerId="ADAL" clId="{17B939E7-D808-4CA7-A143-1EE667C255BC}" dt="2025-11-14T10:32:04.789" v="694" actId="20577"/>
        <pc:sldMkLst>
          <pc:docMk/>
          <pc:sldMk cId="3130732230" sldId="267"/>
        </pc:sldMkLst>
        <pc:spChg chg="mod">
          <ac:chgData name="Onódi Emőke" userId="6fe80f0a-57a5-4f8b-b04b-11f5e2558ac4" providerId="ADAL" clId="{17B939E7-D808-4CA7-A143-1EE667C255BC}" dt="2025-11-14T10:32:04.789" v="694" actId="20577"/>
          <ac:spMkLst>
            <pc:docMk/>
            <pc:sldMk cId="3130732230" sldId="267"/>
            <ac:spMk id="3" creationId="{CA70C83B-1578-5492-17FC-D8E838DE227F}"/>
          </ac:spMkLst>
        </pc:spChg>
      </pc:sldChg>
      <pc:sldChg chg="modSp mod modAnim">
        <pc:chgData name="Onódi Emőke" userId="6fe80f0a-57a5-4f8b-b04b-11f5e2558ac4" providerId="ADAL" clId="{17B939E7-D808-4CA7-A143-1EE667C255BC}" dt="2025-11-14T10:51:29.497" v="820"/>
        <pc:sldMkLst>
          <pc:docMk/>
          <pc:sldMk cId="1915452301" sldId="268"/>
        </pc:sldMkLst>
        <pc:spChg chg="mod">
          <ac:chgData name="Onódi Emőke" userId="6fe80f0a-57a5-4f8b-b04b-11f5e2558ac4" providerId="ADAL" clId="{17B939E7-D808-4CA7-A143-1EE667C255BC}" dt="2025-11-10T16:41:48.543" v="348" actId="339"/>
          <ac:spMkLst>
            <pc:docMk/>
            <pc:sldMk cId="1915452301" sldId="268"/>
            <ac:spMk id="4" creationId="{9C906716-9B2A-2D31-B2FB-CE54BEB699E9}"/>
          </ac:spMkLst>
        </pc:spChg>
        <pc:spChg chg="mod">
          <ac:chgData name="Onódi Emőke" userId="6fe80f0a-57a5-4f8b-b04b-11f5e2558ac4" providerId="ADAL" clId="{17B939E7-D808-4CA7-A143-1EE667C255BC}" dt="2025-11-10T16:41:56.353" v="353" actId="339"/>
          <ac:spMkLst>
            <pc:docMk/>
            <pc:sldMk cId="1915452301" sldId="268"/>
            <ac:spMk id="5" creationId="{F352F475-FFF8-E21C-178F-A060C36F71C9}"/>
          </ac:spMkLst>
        </pc:spChg>
        <pc:spChg chg="mod">
          <ac:chgData name="Onódi Emőke" userId="6fe80f0a-57a5-4f8b-b04b-11f5e2558ac4" providerId="ADAL" clId="{17B939E7-D808-4CA7-A143-1EE667C255BC}" dt="2025-11-10T16:42:04.727" v="355" actId="339"/>
          <ac:spMkLst>
            <pc:docMk/>
            <pc:sldMk cId="1915452301" sldId="268"/>
            <ac:spMk id="6" creationId="{9EACEC39-3F9B-4C6A-ADF4-828E6A4C5968}"/>
          </ac:spMkLst>
        </pc:spChg>
        <pc:spChg chg="mod">
          <ac:chgData name="Onódi Emőke" userId="6fe80f0a-57a5-4f8b-b04b-11f5e2558ac4" providerId="ADAL" clId="{17B939E7-D808-4CA7-A143-1EE667C255BC}" dt="2025-11-10T16:41:53.744" v="351" actId="339"/>
          <ac:spMkLst>
            <pc:docMk/>
            <pc:sldMk cId="1915452301" sldId="268"/>
            <ac:spMk id="7" creationId="{9F604BCE-A526-E8D3-C60F-48E9FA7F9E4D}"/>
          </ac:spMkLst>
        </pc:spChg>
        <pc:spChg chg="mod">
          <ac:chgData name="Onódi Emőke" userId="6fe80f0a-57a5-4f8b-b04b-11f5e2558ac4" providerId="ADAL" clId="{17B939E7-D808-4CA7-A143-1EE667C255BC}" dt="2025-11-10T16:41:55.487" v="352" actId="339"/>
          <ac:spMkLst>
            <pc:docMk/>
            <pc:sldMk cId="1915452301" sldId="268"/>
            <ac:spMk id="8" creationId="{72ACB621-A8C0-391B-CBAC-E12C8CC93AC2}"/>
          </ac:spMkLst>
        </pc:spChg>
        <pc:spChg chg="mod">
          <ac:chgData name="Onódi Emőke" userId="6fe80f0a-57a5-4f8b-b04b-11f5e2558ac4" providerId="ADAL" clId="{17B939E7-D808-4CA7-A143-1EE667C255BC}" dt="2025-11-10T16:42:12.290" v="356" actId="1076"/>
          <ac:spMkLst>
            <pc:docMk/>
            <pc:sldMk cId="1915452301" sldId="268"/>
            <ac:spMk id="9" creationId="{028ABD9A-6538-BFE8-A4F9-9A2FB73E52BD}"/>
          </ac:spMkLst>
        </pc:spChg>
        <pc:spChg chg="mod">
          <ac:chgData name="Onódi Emőke" userId="6fe80f0a-57a5-4f8b-b04b-11f5e2558ac4" providerId="ADAL" clId="{17B939E7-D808-4CA7-A143-1EE667C255BC}" dt="2025-11-10T16:41:51.169" v="349" actId="339"/>
          <ac:spMkLst>
            <pc:docMk/>
            <pc:sldMk cId="1915452301" sldId="268"/>
            <ac:spMk id="10" creationId="{2416C8DB-8835-3124-93E9-53BB39AA21E5}"/>
          </ac:spMkLst>
        </pc:spChg>
      </pc:sldChg>
      <pc:sldChg chg="addSp delSp modSp mod modAnim">
        <pc:chgData name="Onódi Emőke" userId="6fe80f0a-57a5-4f8b-b04b-11f5e2558ac4" providerId="ADAL" clId="{17B939E7-D808-4CA7-A143-1EE667C255BC}" dt="2025-11-14T10:36:35.332" v="729"/>
        <pc:sldMkLst>
          <pc:docMk/>
          <pc:sldMk cId="2158870335" sldId="270"/>
        </pc:sldMkLst>
        <pc:spChg chg="add mod">
          <ac:chgData name="Onódi Emőke" userId="6fe80f0a-57a5-4f8b-b04b-11f5e2558ac4" providerId="ADAL" clId="{17B939E7-D808-4CA7-A143-1EE667C255BC}" dt="2025-11-14T10:35:23.972" v="717" actId="14100"/>
          <ac:spMkLst>
            <pc:docMk/>
            <pc:sldMk cId="2158870335" sldId="270"/>
            <ac:spMk id="7" creationId="{DAF00791-2C4D-ACD9-C1CB-0B2D1F6E6D57}"/>
          </ac:spMkLst>
        </pc:spChg>
        <pc:spChg chg="add mod">
          <ac:chgData name="Onódi Emőke" userId="6fe80f0a-57a5-4f8b-b04b-11f5e2558ac4" providerId="ADAL" clId="{17B939E7-D808-4CA7-A143-1EE667C255BC}" dt="2025-11-14T10:35:32.454" v="718" actId="14100"/>
          <ac:spMkLst>
            <pc:docMk/>
            <pc:sldMk cId="2158870335" sldId="270"/>
            <ac:spMk id="8" creationId="{D0293C5C-7A4A-F990-882A-A42CC80CE0BC}"/>
          </ac:spMkLst>
        </pc:spChg>
        <pc:spChg chg="add mod">
          <ac:chgData name="Onódi Emőke" userId="6fe80f0a-57a5-4f8b-b04b-11f5e2558ac4" providerId="ADAL" clId="{17B939E7-D808-4CA7-A143-1EE667C255BC}" dt="2025-11-14T10:36:05.413" v="723" actId="208"/>
          <ac:spMkLst>
            <pc:docMk/>
            <pc:sldMk cId="2158870335" sldId="270"/>
            <ac:spMk id="9" creationId="{20CFEF61-4A38-6312-46FB-C03A50094B67}"/>
          </ac:spMkLst>
        </pc:spChg>
        <pc:picChg chg="del">
          <ac:chgData name="Onódi Emőke" userId="6fe80f0a-57a5-4f8b-b04b-11f5e2558ac4" providerId="ADAL" clId="{17B939E7-D808-4CA7-A143-1EE667C255BC}" dt="2025-11-14T10:34:07.273" v="695" actId="478"/>
          <ac:picMkLst>
            <pc:docMk/>
            <pc:sldMk cId="2158870335" sldId="270"/>
            <ac:picMk id="5" creationId="{CB5914E8-60AE-FD1C-A15D-DF070D9C7B0C}"/>
          </ac:picMkLst>
        </pc:picChg>
        <pc:picChg chg="add mod">
          <ac:chgData name="Onódi Emőke" userId="6fe80f0a-57a5-4f8b-b04b-11f5e2558ac4" providerId="ADAL" clId="{17B939E7-D808-4CA7-A143-1EE667C255BC}" dt="2025-11-14T10:34:26.102" v="711" actId="1035"/>
          <ac:picMkLst>
            <pc:docMk/>
            <pc:sldMk cId="2158870335" sldId="270"/>
            <ac:picMk id="6" creationId="{2BBCDCC8-11AE-5D25-7024-15EF1C5768CF}"/>
          </ac:picMkLst>
        </pc:picChg>
      </pc:sldChg>
      <pc:sldChg chg="modSp mod">
        <pc:chgData name="Onódi Emőke" userId="6fe80f0a-57a5-4f8b-b04b-11f5e2558ac4" providerId="ADAL" clId="{17B939E7-D808-4CA7-A143-1EE667C255BC}" dt="2025-11-11T15:05:43.962" v="422" actId="20577"/>
        <pc:sldMkLst>
          <pc:docMk/>
          <pc:sldMk cId="3327236190" sldId="271"/>
        </pc:sldMkLst>
        <pc:spChg chg="mod">
          <ac:chgData name="Onódi Emőke" userId="6fe80f0a-57a5-4f8b-b04b-11f5e2558ac4" providerId="ADAL" clId="{17B939E7-D808-4CA7-A143-1EE667C255BC}" dt="2025-11-11T15:05:43.962" v="422" actId="20577"/>
          <ac:spMkLst>
            <pc:docMk/>
            <pc:sldMk cId="3327236190" sldId="271"/>
            <ac:spMk id="3" creationId="{B9C16136-1CB2-1D12-4E5B-2952F21A5597}"/>
          </ac:spMkLst>
        </pc:spChg>
      </pc:sldChg>
      <pc:sldChg chg="modSp">
        <pc:chgData name="Onódi Emőke" userId="6fe80f0a-57a5-4f8b-b04b-11f5e2558ac4" providerId="ADAL" clId="{17B939E7-D808-4CA7-A143-1EE667C255BC}" dt="2025-11-14T10:57:41.593" v="849" actId="20577"/>
        <pc:sldMkLst>
          <pc:docMk/>
          <pc:sldMk cId="1568530896" sldId="272"/>
        </pc:sldMkLst>
        <pc:graphicFrameChg chg="mod">
          <ac:chgData name="Onódi Emőke" userId="6fe80f0a-57a5-4f8b-b04b-11f5e2558ac4" providerId="ADAL" clId="{17B939E7-D808-4CA7-A143-1EE667C255BC}" dt="2025-11-14T10:57:41.593" v="849" actId="20577"/>
          <ac:graphicFrameMkLst>
            <pc:docMk/>
            <pc:sldMk cId="1568530896" sldId="272"/>
            <ac:graphicFrameMk id="4" creationId="{C5C475CC-8A8F-3EE5-87CB-8A557A362843}"/>
          </ac:graphicFrameMkLst>
        </pc:graphicFrameChg>
      </pc:sldChg>
      <pc:sldChg chg="modSp mod modAnim">
        <pc:chgData name="Onódi Emőke" userId="6fe80f0a-57a5-4f8b-b04b-11f5e2558ac4" providerId="ADAL" clId="{17B939E7-D808-4CA7-A143-1EE667C255BC}" dt="2025-11-14T11:02:32.434" v="859"/>
        <pc:sldMkLst>
          <pc:docMk/>
          <pc:sldMk cId="657017342" sldId="273"/>
        </pc:sldMkLst>
        <pc:spChg chg="mod">
          <ac:chgData name="Onódi Emőke" userId="6fe80f0a-57a5-4f8b-b04b-11f5e2558ac4" providerId="ADAL" clId="{17B939E7-D808-4CA7-A143-1EE667C255BC}" dt="2025-11-10T16:34:24.866" v="289" actId="339"/>
          <ac:spMkLst>
            <pc:docMk/>
            <pc:sldMk cId="657017342" sldId="273"/>
            <ac:spMk id="20" creationId="{DDBEA5BD-0288-C859-41B0-D9C2E4AD0A96}"/>
          </ac:spMkLst>
        </pc:spChg>
        <pc:spChg chg="mod">
          <ac:chgData name="Onódi Emőke" userId="6fe80f0a-57a5-4f8b-b04b-11f5e2558ac4" providerId="ADAL" clId="{17B939E7-D808-4CA7-A143-1EE667C255BC}" dt="2025-11-10T16:34:48.161" v="300" actId="339"/>
          <ac:spMkLst>
            <pc:docMk/>
            <pc:sldMk cId="657017342" sldId="273"/>
            <ac:spMk id="21" creationId="{D26A0D15-4036-A277-16E6-EC73E26A7CA9}"/>
          </ac:spMkLst>
        </pc:spChg>
        <pc:spChg chg="mod">
          <ac:chgData name="Onódi Emőke" userId="6fe80f0a-57a5-4f8b-b04b-11f5e2558ac4" providerId="ADAL" clId="{17B939E7-D808-4CA7-A143-1EE667C255BC}" dt="2025-11-10T16:34:36.040" v="293" actId="339"/>
          <ac:spMkLst>
            <pc:docMk/>
            <pc:sldMk cId="657017342" sldId="273"/>
            <ac:spMk id="22" creationId="{473CA583-D254-AED1-C60F-66ED92A68F24}"/>
          </ac:spMkLst>
        </pc:spChg>
        <pc:spChg chg="mod">
          <ac:chgData name="Onódi Emőke" userId="6fe80f0a-57a5-4f8b-b04b-11f5e2558ac4" providerId="ADAL" clId="{17B939E7-D808-4CA7-A143-1EE667C255BC}" dt="2025-11-10T16:34:42.925" v="297" actId="339"/>
          <ac:spMkLst>
            <pc:docMk/>
            <pc:sldMk cId="657017342" sldId="273"/>
            <ac:spMk id="23" creationId="{A1BBA2ED-E565-DCBC-9B92-017AD08E8AAA}"/>
          </ac:spMkLst>
        </pc:spChg>
        <pc:spChg chg="mod">
          <ac:chgData name="Onódi Emőke" userId="6fe80f0a-57a5-4f8b-b04b-11f5e2558ac4" providerId="ADAL" clId="{17B939E7-D808-4CA7-A143-1EE667C255BC}" dt="2025-11-10T16:34:32.384" v="291" actId="339"/>
          <ac:spMkLst>
            <pc:docMk/>
            <pc:sldMk cId="657017342" sldId="273"/>
            <ac:spMk id="24" creationId="{48CAED26-8624-CE15-7002-0AE61C2E6FDE}"/>
          </ac:spMkLst>
        </pc:spChg>
        <pc:spChg chg="mod">
          <ac:chgData name="Onódi Emőke" userId="6fe80f0a-57a5-4f8b-b04b-11f5e2558ac4" providerId="ADAL" clId="{17B939E7-D808-4CA7-A143-1EE667C255BC}" dt="2025-11-10T16:34:45.722" v="299" actId="339"/>
          <ac:spMkLst>
            <pc:docMk/>
            <pc:sldMk cId="657017342" sldId="273"/>
            <ac:spMk id="25" creationId="{D7C53C78-8528-8573-097D-72DD33F1ECAE}"/>
          </ac:spMkLst>
        </pc:spChg>
        <pc:spChg chg="mod">
          <ac:chgData name="Onódi Emőke" userId="6fe80f0a-57a5-4f8b-b04b-11f5e2558ac4" providerId="ADAL" clId="{17B939E7-D808-4CA7-A143-1EE667C255BC}" dt="2025-11-10T16:34:43.994" v="298" actId="339"/>
          <ac:spMkLst>
            <pc:docMk/>
            <pc:sldMk cId="657017342" sldId="273"/>
            <ac:spMk id="26" creationId="{9F17C530-9425-3048-5674-D92CA4E5F554}"/>
          </ac:spMkLst>
        </pc:spChg>
        <pc:spChg chg="mod">
          <ac:chgData name="Onódi Emőke" userId="6fe80f0a-57a5-4f8b-b04b-11f5e2558ac4" providerId="ADAL" clId="{17B939E7-D808-4CA7-A143-1EE667C255BC}" dt="2025-11-10T16:34:38.047" v="294" actId="339"/>
          <ac:spMkLst>
            <pc:docMk/>
            <pc:sldMk cId="657017342" sldId="273"/>
            <ac:spMk id="27" creationId="{6832C476-92CE-B78F-6F17-258E03D12E03}"/>
          </ac:spMkLst>
        </pc:spChg>
        <pc:grpChg chg="mod">
          <ac:chgData name="Onódi Emőke" userId="6fe80f0a-57a5-4f8b-b04b-11f5e2558ac4" providerId="ADAL" clId="{17B939E7-D808-4CA7-A143-1EE667C255BC}" dt="2025-11-10T16:34:33.986" v="292" actId="339"/>
          <ac:grpSpMkLst>
            <pc:docMk/>
            <pc:sldMk cId="657017342" sldId="273"/>
            <ac:grpSpMk id="4" creationId="{E436BC7C-269F-FACA-47C0-943ADFB8A889}"/>
          </ac:grpSpMkLst>
        </pc:grpChg>
        <pc:grpChg chg="mod">
          <ac:chgData name="Onódi Emőke" userId="6fe80f0a-57a5-4f8b-b04b-11f5e2558ac4" providerId="ADAL" clId="{17B939E7-D808-4CA7-A143-1EE667C255BC}" dt="2025-11-10T16:34:39.830" v="295" actId="339"/>
          <ac:grpSpMkLst>
            <pc:docMk/>
            <pc:sldMk cId="657017342" sldId="273"/>
            <ac:grpSpMk id="7" creationId="{716D742E-C816-E8A7-C07D-108E2E9BBB50}"/>
          </ac:grpSpMkLst>
        </pc:grpChg>
        <pc:grpChg chg="mod">
          <ac:chgData name="Onódi Emőke" userId="6fe80f0a-57a5-4f8b-b04b-11f5e2558ac4" providerId="ADAL" clId="{17B939E7-D808-4CA7-A143-1EE667C255BC}" dt="2025-11-10T16:34:19.611" v="288" actId="339"/>
          <ac:grpSpMkLst>
            <pc:docMk/>
            <pc:sldMk cId="657017342" sldId="273"/>
            <ac:grpSpMk id="10" creationId="{E3E77B73-25D9-04CE-D97C-A81DD7064C18}"/>
          </ac:grpSpMkLst>
        </pc:grpChg>
        <pc:grpChg chg="mod">
          <ac:chgData name="Onódi Emőke" userId="6fe80f0a-57a5-4f8b-b04b-11f5e2558ac4" providerId="ADAL" clId="{17B939E7-D808-4CA7-A143-1EE667C255BC}" dt="2025-11-10T16:34:30.783" v="290" actId="339"/>
          <ac:grpSpMkLst>
            <pc:docMk/>
            <pc:sldMk cId="657017342" sldId="273"/>
            <ac:grpSpMk id="13" creationId="{E876D6DE-85A2-9768-90EB-6CFCA02A475E}"/>
          </ac:grpSpMkLst>
        </pc:grpChg>
        <pc:grpChg chg="mod">
          <ac:chgData name="Onódi Emőke" userId="6fe80f0a-57a5-4f8b-b04b-11f5e2558ac4" providerId="ADAL" clId="{17B939E7-D808-4CA7-A143-1EE667C255BC}" dt="2025-11-10T16:34:41.625" v="296" actId="339"/>
          <ac:grpSpMkLst>
            <pc:docMk/>
            <pc:sldMk cId="657017342" sldId="273"/>
            <ac:grpSpMk id="16" creationId="{6236783F-1FAF-85D2-F268-D54F501887B1}"/>
          </ac:grpSpMkLst>
        </pc:grpChg>
      </pc:sldChg>
      <pc:sldChg chg="addSp delSp modSp mod modAnim">
        <pc:chgData name="Onódi Emőke" userId="6fe80f0a-57a5-4f8b-b04b-11f5e2558ac4" providerId="ADAL" clId="{17B939E7-D808-4CA7-A143-1EE667C255BC}" dt="2025-11-14T11:08:37.393" v="890" actId="1076"/>
        <pc:sldMkLst>
          <pc:docMk/>
          <pc:sldMk cId="2027913939" sldId="274"/>
        </pc:sldMkLst>
        <pc:spChg chg="mod">
          <ac:chgData name="Onódi Emőke" userId="6fe80f0a-57a5-4f8b-b04b-11f5e2558ac4" providerId="ADAL" clId="{17B939E7-D808-4CA7-A143-1EE667C255BC}" dt="2025-11-10T16:27:48.765" v="238" actId="27636"/>
          <ac:spMkLst>
            <pc:docMk/>
            <pc:sldMk cId="2027913939" sldId="274"/>
            <ac:spMk id="3" creationId="{2023256C-3103-3708-B2A6-9450266BEF8F}"/>
          </ac:spMkLst>
        </pc:spChg>
        <pc:picChg chg="mod">
          <ac:chgData name="Onódi Emőke" userId="6fe80f0a-57a5-4f8b-b04b-11f5e2558ac4" providerId="ADAL" clId="{17B939E7-D808-4CA7-A143-1EE667C255BC}" dt="2025-11-14T11:08:26.760" v="887" actId="1076"/>
          <ac:picMkLst>
            <pc:docMk/>
            <pc:sldMk cId="2027913939" sldId="274"/>
            <ac:picMk id="4" creationId="{EED1FF07-D331-1F56-F08E-187AB603991D}"/>
          </ac:picMkLst>
        </pc:picChg>
        <pc:picChg chg="mod">
          <ac:chgData name="Onódi Emőke" userId="6fe80f0a-57a5-4f8b-b04b-11f5e2558ac4" providerId="ADAL" clId="{17B939E7-D808-4CA7-A143-1EE667C255BC}" dt="2025-11-14T11:08:29.471" v="888" actId="1076"/>
          <ac:picMkLst>
            <pc:docMk/>
            <pc:sldMk cId="2027913939" sldId="274"/>
            <ac:picMk id="5" creationId="{DC78C653-38CB-AA08-A9FD-DEBE1492D409}"/>
          </ac:picMkLst>
        </pc:picChg>
        <pc:picChg chg="mod">
          <ac:chgData name="Onódi Emőke" userId="6fe80f0a-57a5-4f8b-b04b-11f5e2558ac4" providerId="ADAL" clId="{17B939E7-D808-4CA7-A143-1EE667C255BC}" dt="2025-11-14T11:08:32.784" v="889" actId="1076"/>
          <ac:picMkLst>
            <pc:docMk/>
            <pc:sldMk cId="2027913939" sldId="274"/>
            <ac:picMk id="6" creationId="{C754987A-DF8D-6D45-71CC-2CF706A735DC}"/>
          </ac:picMkLst>
        </pc:picChg>
        <pc:picChg chg="add mod">
          <ac:chgData name="Onódi Emőke" userId="6fe80f0a-57a5-4f8b-b04b-11f5e2558ac4" providerId="ADAL" clId="{17B939E7-D808-4CA7-A143-1EE667C255BC}" dt="2025-11-14T11:08:37.393" v="890" actId="1076"/>
          <ac:picMkLst>
            <pc:docMk/>
            <pc:sldMk cId="2027913939" sldId="274"/>
            <ac:picMk id="1030" creationId="{9A1014DD-7169-F3AC-6B2E-2246576D3B3C}"/>
          </ac:picMkLst>
        </pc:picChg>
      </pc:sldChg>
      <pc:sldChg chg="modSp">
        <pc:chgData name="Onódi Emőke" userId="6fe80f0a-57a5-4f8b-b04b-11f5e2558ac4" providerId="ADAL" clId="{17B939E7-D808-4CA7-A143-1EE667C255BC}" dt="2025-11-10T16:37:08.814" v="308" actId="339"/>
        <pc:sldMkLst>
          <pc:docMk/>
          <pc:sldMk cId="978520778" sldId="276"/>
        </pc:sldMkLst>
        <pc:spChg chg="mod">
          <ac:chgData name="Onódi Emőke" userId="6fe80f0a-57a5-4f8b-b04b-11f5e2558ac4" providerId="ADAL" clId="{17B939E7-D808-4CA7-A143-1EE667C255BC}" dt="2025-11-10T16:37:02.792" v="306" actId="339"/>
          <ac:spMkLst>
            <pc:docMk/>
            <pc:sldMk cId="978520778" sldId="276"/>
            <ac:spMk id="10" creationId="{3C1EFC73-64BE-E5E5-AA03-1875262E5B1F}"/>
          </ac:spMkLst>
        </pc:spChg>
        <pc:spChg chg="mod">
          <ac:chgData name="Onódi Emőke" userId="6fe80f0a-57a5-4f8b-b04b-11f5e2558ac4" providerId="ADAL" clId="{17B939E7-D808-4CA7-A143-1EE667C255BC}" dt="2025-11-10T16:37:08.814" v="308" actId="339"/>
          <ac:spMkLst>
            <pc:docMk/>
            <pc:sldMk cId="978520778" sldId="276"/>
            <ac:spMk id="13" creationId="{4EDA5573-C044-5E58-B3DF-CBEC1FB92EEC}"/>
          </ac:spMkLst>
        </pc:spChg>
        <pc:spChg chg="mod">
          <ac:chgData name="Onódi Emőke" userId="6fe80f0a-57a5-4f8b-b04b-11f5e2558ac4" providerId="ADAL" clId="{17B939E7-D808-4CA7-A143-1EE667C255BC}" dt="2025-11-10T16:37:06.122" v="307" actId="339"/>
          <ac:spMkLst>
            <pc:docMk/>
            <pc:sldMk cId="978520778" sldId="276"/>
            <ac:spMk id="16" creationId="{50FC562E-E099-62B3-1A2B-0AB32844F5B3}"/>
          </ac:spMkLst>
        </pc:spChg>
        <pc:spChg chg="mod">
          <ac:chgData name="Onódi Emőke" userId="6fe80f0a-57a5-4f8b-b04b-11f5e2558ac4" providerId="ADAL" clId="{17B939E7-D808-4CA7-A143-1EE667C255BC}" dt="2025-11-10T16:36:57.257" v="305" actId="339"/>
          <ac:spMkLst>
            <pc:docMk/>
            <pc:sldMk cId="978520778" sldId="276"/>
            <ac:spMk id="17" creationId="{6A152D58-E154-6323-3A49-5D07BAB55DC3}"/>
          </ac:spMkLst>
        </pc:spChg>
        <pc:spChg chg="mod">
          <ac:chgData name="Onódi Emőke" userId="6fe80f0a-57a5-4f8b-b04b-11f5e2558ac4" providerId="ADAL" clId="{17B939E7-D808-4CA7-A143-1EE667C255BC}" dt="2025-11-10T16:36:53.021" v="304" actId="339"/>
          <ac:spMkLst>
            <pc:docMk/>
            <pc:sldMk cId="978520778" sldId="276"/>
            <ac:spMk id="18" creationId="{7FBAF84C-C5C0-9748-1DEE-4FB7D9BEADF2}"/>
          </ac:spMkLst>
        </pc:spChg>
      </pc:sldChg>
      <pc:sldChg chg="addSp modSp mod modAnim">
        <pc:chgData name="Onódi Emőke" userId="6fe80f0a-57a5-4f8b-b04b-11f5e2558ac4" providerId="ADAL" clId="{17B939E7-D808-4CA7-A143-1EE667C255BC}" dt="2025-11-14T10:50:29.106" v="817"/>
        <pc:sldMkLst>
          <pc:docMk/>
          <pc:sldMk cId="89673260" sldId="277"/>
        </pc:sldMkLst>
        <pc:spChg chg="mod">
          <ac:chgData name="Onódi Emőke" userId="6fe80f0a-57a5-4f8b-b04b-11f5e2558ac4" providerId="ADAL" clId="{17B939E7-D808-4CA7-A143-1EE667C255BC}" dt="2025-11-10T16:40:59.188" v="342" actId="1036"/>
          <ac:spMkLst>
            <pc:docMk/>
            <pc:sldMk cId="89673260" sldId="277"/>
            <ac:spMk id="4" creationId="{AD6D3574-3723-1DA5-C997-56E3FB6F5EC0}"/>
          </ac:spMkLst>
        </pc:spChg>
        <pc:spChg chg="mod">
          <ac:chgData name="Onódi Emőke" userId="6fe80f0a-57a5-4f8b-b04b-11f5e2558ac4" providerId="ADAL" clId="{17B939E7-D808-4CA7-A143-1EE667C255BC}" dt="2025-11-10T16:40:59.188" v="342" actId="1036"/>
          <ac:spMkLst>
            <pc:docMk/>
            <pc:sldMk cId="89673260" sldId="277"/>
            <ac:spMk id="7" creationId="{63681CAF-E1CB-78B4-887F-7962F25B8B2E}"/>
          </ac:spMkLst>
        </pc:spChg>
        <pc:spChg chg="mod">
          <ac:chgData name="Onódi Emőke" userId="6fe80f0a-57a5-4f8b-b04b-11f5e2558ac4" providerId="ADAL" clId="{17B939E7-D808-4CA7-A143-1EE667C255BC}" dt="2025-11-10T16:41:21.988" v="347" actId="1076"/>
          <ac:spMkLst>
            <pc:docMk/>
            <pc:sldMk cId="89673260" sldId="277"/>
            <ac:spMk id="8" creationId="{85EF607F-9428-6798-F55A-7CC305E99AB1}"/>
          </ac:spMkLst>
        </pc:spChg>
        <pc:spChg chg="mod">
          <ac:chgData name="Onódi Emőke" userId="6fe80f0a-57a5-4f8b-b04b-11f5e2558ac4" providerId="ADAL" clId="{17B939E7-D808-4CA7-A143-1EE667C255BC}" dt="2025-11-10T16:40:59.188" v="342" actId="1036"/>
          <ac:spMkLst>
            <pc:docMk/>
            <pc:sldMk cId="89673260" sldId="277"/>
            <ac:spMk id="9" creationId="{339E0256-0CD7-A7FB-8D3B-6C78A5A73C77}"/>
          </ac:spMkLst>
        </pc:spChg>
        <pc:spChg chg="add mod">
          <ac:chgData name="Onódi Emőke" userId="6fe80f0a-57a5-4f8b-b04b-11f5e2558ac4" providerId="ADAL" clId="{17B939E7-D808-4CA7-A143-1EE667C255BC}" dt="2025-11-10T16:40:10.500" v="322" actId="208"/>
          <ac:spMkLst>
            <pc:docMk/>
            <pc:sldMk cId="89673260" sldId="277"/>
            <ac:spMk id="12" creationId="{B0E60005-FB32-2F19-D95E-CFEC55E664CD}"/>
          </ac:spMkLst>
        </pc:spChg>
      </pc:sldChg>
      <pc:sldChg chg="modSp mod modAnim">
        <pc:chgData name="Onódi Emőke" userId="6fe80f0a-57a5-4f8b-b04b-11f5e2558ac4" providerId="ADAL" clId="{17B939E7-D808-4CA7-A143-1EE667C255BC}" dt="2025-11-14T10:49:51.025" v="816" actId="339"/>
        <pc:sldMkLst>
          <pc:docMk/>
          <pc:sldMk cId="2111365537" sldId="278"/>
        </pc:sldMkLst>
        <pc:spChg chg="mod">
          <ac:chgData name="Onódi Emőke" userId="6fe80f0a-57a5-4f8b-b04b-11f5e2558ac4" providerId="ADAL" clId="{17B939E7-D808-4CA7-A143-1EE667C255BC}" dt="2025-11-14T10:49:44.269" v="815" actId="1035"/>
          <ac:spMkLst>
            <pc:docMk/>
            <pc:sldMk cId="2111365537" sldId="278"/>
            <ac:spMk id="8" creationId="{79DC347D-F3A9-00F6-1853-D1B960B8C9C9}"/>
          </ac:spMkLst>
        </pc:spChg>
        <pc:spChg chg="mod">
          <ac:chgData name="Onódi Emőke" userId="6fe80f0a-57a5-4f8b-b04b-11f5e2558ac4" providerId="ADAL" clId="{17B939E7-D808-4CA7-A143-1EE667C255BC}" dt="2025-11-14T10:49:37.316" v="785" actId="1036"/>
          <ac:spMkLst>
            <pc:docMk/>
            <pc:sldMk cId="2111365537" sldId="278"/>
            <ac:spMk id="15" creationId="{F0A19467-34F4-ACFC-1AAA-DBF04AE4A781}"/>
          </ac:spMkLst>
        </pc:spChg>
        <pc:spChg chg="mod">
          <ac:chgData name="Onódi Emőke" userId="6fe80f0a-57a5-4f8b-b04b-11f5e2558ac4" providerId="ADAL" clId="{17B939E7-D808-4CA7-A143-1EE667C255BC}" dt="2025-11-14T10:49:51.025" v="816" actId="339"/>
          <ac:spMkLst>
            <pc:docMk/>
            <pc:sldMk cId="2111365537" sldId="278"/>
            <ac:spMk id="16" creationId="{8D4BD4BD-5CA4-2FB8-0C4B-6E20F1DA9E2D}"/>
          </ac:spMkLst>
        </pc:spChg>
      </pc:sldChg>
      <pc:sldChg chg="modSp">
        <pc:chgData name="Onódi Emőke" userId="6fe80f0a-57a5-4f8b-b04b-11f5e2558ac4" providerId="ADAL" clId="{17B939E7-D808-4CA7-A143-1EE667C255BC}" dt="2025-11-10T16:43:35.492" v="358" actId="339"/>
        <pc:sldMkLst>
          <pc:docMk/>
          <pc:sldMk cId="2265448220" sldId="279"/>
        </pc:sldMkLst>
        <pc:spChg chg="mod">
          <ac:chgData name="Onódi Emőke" userId="6fe80f0a-57a5-4f8b-b04b-11f5e2558ac4" providerId="ADAL" clId="{17B939E7-D808-4CA7-A143-1EE667C255BC}" dt="2025-11-10T16:43:35.492" v="358" actId="339"/>
          <ac:spMkLst>
            <pc:docMk/>
            <pc:sldMk cId="2265448220" sldId="279"/>
            <ac:spMk id="13" creationId="{4D569693-0C29-C2AE-3A88-1B1800C58D0B}"/>
          </ac:spMkLst>
        </pc:spChg>
      </pc:sldChg>
      <pc:sldChg chg="delSp modSp mod delAnim modAnim">
        <pc:chgData name="Onódi Emőke" userId="6fe80f0a-57a5-4f8b-b04b-11f5e2558ac4" providerId="ADAL" clId="{17B939E7-D808-4CA7-A143-1EE667C255BC}" dt="2025-11-12T10:06:06.836" v="628"/>
        <pc:sldMkLst>
          <pc:docMk/>
          <pc:sldMk cId="2027838646" sldId="280"/>
        </pc:sldMkLst>
        <pc:graphicFrameChg chg="mod">
          <ac:chgData name="Onódi Emőke" userId="6fe80f0a-57a5-4f8b-b04b-11f5e2558ac4" providerId="ADAL" clId="{17B939E7-D808-4CA7-A143-1EE667C255BC}" dt="2025-11-12T10:06:06.836" v="628"/>
          <ac:graphicFrameMkLst>
            <pc:docMk/>
            <pc:sldMk cId="2027838646" sldId="280"/>
            <ac:graphicFrameMk id="4" creationId="{E49C0425-C20E-507F-4954-5D74F4CB0740}"/>
          </ac:graphicFrameMkLst>
        </pc:graphicFrameChg>
      </pc:sldChg>
      <pc:sldChg chg="modSp mod ord">
        <pc:chgData name="Onódi Emőke" userId="6fe80f0a-57a5-4f8b-b04b-11f5e2558ac4" providerId="ADAL" clId="{17B939E7-D808-4CA7-A143-1EE667C255BC}" dt="2025-11-14T06:14:40.059" v="680" actId="115"/>
        <pc:sldMkLst>
          <pc:docMk/>
          <pc:sldMk cId="3490252487" sldId="281"/>
        </pc:sldMkLst>
        <pc:spChg chg="mod">
          <ac:chgData name="Onódi Emőke" userId="6fe80f0a-57a5-4f8b-b04b-11f5e2558ac4" providerId="ADAL" clId="{17B939E7-D808-4CA7-A143-1EE667C255BC}" dt="2025-11-14T06:14:40.059" v="680" actId="115"/>
          <ac:spMkLst>
            <pc:docMk/>
            <pc:sldMk cId="3490252487" sldId="281"/>
            <ac:spMk id="3" creationId="{72707928-C15B-F08A-C78E-9AD5C1581C97}"/>
          </ac:spMkLst>
        </pc:spChg>
      </pc:sldChg>
      <pc:sldChg chg="modSp mod">
        <pc:chgData name="Onódi Emőke" userId="6fe80f0a-57a5-4f8b-b04b-11f5e2558ac4" providerId="ADAL" clId="{17B939E7-D808-4CA7-A143-1EE667C255BC}" dt="2025-11-12T09:45:26.079" v="536" actId="207"/>
        <pc:sldMkLst>
          <pc:docMk/>
          <pc:sldMk cId="1670459617" sldId="284"/>
        </pc:sldMkLst>
        <pc:spChg chg="mod">
          <ac:chgData name="Onódi Emőke" userId="6fe80f0a-57a5-4f8b-b04b-11f5e2558ac4" providerId="ADAL" clId="{17B939E7-D808-4CA7-A143-1EE667C255BC}" dt="2025-11-12T09:45:26.079" v="536" actId="207"/>
          <ac:spMkLst>
            <pc:docMk/>
            <pc:sldMk cId="1670459617" sldId="284"/>
            <ac:spMk id="3" creationId="{3BFAB107-ED54-B0BC-3CA6-A6F34EBD62E1}"/>
          </ac:spMkLst>
        </pc:spChg>
      </pc:sldChg>
      <pc:sldChg chg="addSp delSp modSp mod delAnim modAnim">
        <pc:chgData name="Onódi Emőke" userId="6fe80f0a-57a5-4f8b-b04b-11f5e2558ac4" providerId="ADAL" clId="{17B939E7-D808-4CA7-A143-1EE667C255BC}" dt="2025-11-14T11:07:13.090" v="871"/>
        <pc:sldMkLst>
          <pc:docMk/>
          <pc:sldMk cId="1747053210" sldId="285"/>
        </pc:sldMkLst>
        <pc:spChg chg="add mod">
          <ac:chgData name="Onódi Emőke" userId="6fe80f0a-57a5-4f8b-b04b-11f5e2558ac4" providerId="ADAL" clId="{17B939E7-D808-4CA7-A143-1EE667C255BC}" dt="2025-11-10T16:33:53.863" v="286" actId="339"/>
          <ac:spMkLst>
            <pc:docMk/>
            <pc:sldMk cId="1747053210" sldId="285"/>
            <ac:spMk id="5" creationId="{7124030B-8997-8262-5D7C-73383B680522}"/>
          </ac:spMkLst>
        </pc:spChg>
      </pc:sldChg>
      <pc:sldChg chg="addSp delSp modSp mod modAnim">
        <pc:chgData name="Onódi Emőke" userId="6fe80f0a-57a5-4f8b-b04b-11f5e2558ac4" providerId="ADAL" clId="{17B939E7-D808-4CA7-A143-1EE667C255BC}" dt="2025-11-14T11:10:19.669" v="977"/>
        <pc:sldMkLst>
          <pc:docMk/>
          <pc:sldMk cId="2194701199" sldId="287"/>
        </pc:sldMkLst>
        <pc:spChg chg="mod topLvl">
          <ac:chgData name="Onódi Emőke" userId="6fe80f0a-57a5-4f8b-b04b-11f5e2558ac4" providerId="ADAL" clId="{17B939E7-D808-4CA7-A143-1EE667C255BC}" dt="2025-11-14T10:43:28.167" v="745" actId="164"/>
          <ac:spMkLst>
            <pc:docMk/>
            <pc:sldMk cId="2194701199" sldId="287"/>
            <ac:spMk id="5" creationId="{68AEA063-46C2-0656-4304-C93E93A52479}"/>
          </ac:spMkLst>
        </pc:spChg>
        <pc:spChg chg="mod topLvl">
          <ac:chgData name="Onódi Emőke" userId="6fe80f0a-57a5-4f8b-b04b-11f5e2558ac4" providerId="ADAL" clId="{17B939E7-D808-4CA7-A143-1EE667C255BC}" dt="2025-11-14T10:43:28.167" v="745" actId="164"/>
          <ac:spMkLst>
            <pc:docMk/>
            <pc:sldMk cId="2194701199" sldId="287"/>
            <ac:spMk id="6" creationId="{240B3FD8-835C-83E2-A0E1-6225828C71F2}"/>
          </ac:spMkLst>
        </pc:spChg>
        <pc:spChg chg="mod topLvl">
          <ac:chgData name="Onódi Emőke" userId="6fe80f0a-57a5-4f8b-b04b-11f5e2558ac4" providerId="ADAL" clId="{17B939E7-D808-4CA7-A143-1EE667C255BC}" dt="2025-11-14T10:43:28.167" v="745" actId="164"/>
          <ac:spMkLst>
            <pc:docMk/>
            <pc:sldMk cId="2194701199" sldId="287"/>
            <ac:spMk id="8" creationId="{22281631-23A4-2125-5E16-6905165E7D6F}"/>
          </ac:spMkLst>
        </pc:spChg>
        <pc:spChg chg="mod ord topLvl">
          <ac:chgData name="Onódi Emőke" userId="6fe80f0a-57a5-4f8b-b04b-11f5e2558ac4" providerId="ADAL" clId="{17B939E7-D808-4CA7-A143-1EE667C255BC}" dt="2025-11-14T10:43:28.167" v="745" actId="164"/>
          <ac:spMkLst>
            <pc:docMk/>
            <pc:sldMk cId="2194701199" sldId="287"/>
            <ac:spMk id="9" creationId="{4BA39AC8-03F0-F142-74C6-5A66C48E0718}"/>
          </ac:spMkLst>
        </pc:spChg>
        <pc:spChg chg="mod topLvl">
          <ac:chgData name="Onódi Emőke" userId="6fe80f0a-57a5-4f8b-b04b-11f5e2558ac4" providerId="ADAL" clId="{17B939E7-D808-4CA7-A143-1EE667C255BC}" dt="2025-11-10T16:15:04.322" v="100" actId="164"/>
          <ac:spMkLst>
            <pc:docMk/>
            <pc:sldMk cId="2194701199" sldId="287"/>
            <ac:spMk id="17" creationId="{9DEEA99A-6089-D397-5488-AB1D6F68C740}"/>
          </ac:spMkLst>
        </pc:spChg>
        <pc:spChg chg="mod topLvl">
          <ac:chgData name="Onódi Emőke" userId="6fe80f0a-57a5-4f8b-b04b-11f5e2558ac4" providerId="ADAL" clId="{17B939E7-D808-4CA7-A143-1EE667C255BC}" dt="2025-11-10T16:15:04.322" v="100" actId="164"/>
          <ac:spMkLst>
            <pc:docMk/>
            <pc:sldMk cId="2194701199" sldId="287"/>
            <ac:spMk id="18" creationId="{5A186C32-7F03-A2D3-8AA0-A6BFC8E46B6D}"/>
          </ac:spMkLst>
        </pc:spChg>
        <pc:spChg chg="mod topLvl">
          <ac:chgData name="Onódi Emőke" userId="6fe80f0a-57a5-4f8b-b04b-11f5e2558ac4" providerId="ADAL" clId="{17B939E7-D808-4CA7-A143-1EE667C255BC}" dt="2025-11-10T16:15:04.322" v="100" actId="164"/>
          <ac:spMkLst>
            <pc:docMk/>
            <pc:sldMk cId="2194701199" sldId="287"/>
            <ac:spMk id="19" creationId="{F93323BB-C4D3-BD5E-CD76-3563FF7E9778}"/>
          </ac:spMkLst>
        </pc:spChg>
        <pc:spChg chg="mod topLvl">
          <ac:chgData name="Onódi Emőke" userId="6fe80f0a-57a5-4f8b-b04b-11f5e2558ac4" providerId="ADAL" clId="{17B939E7-D808-4CA7-A143-1EE667C255BC}" dt="2025-11-10T16:15:04.322" v="100" actId="164"/>
          <ac:spMkLst>
            <pc:docMk/>
            <pc:sldMk cId="2194701199" sldId="287"/>
            <ac:spMk id="20" creationId="{7A2635B5-45E7-0FFE-9EC1-B23F37A6543D}"/>
          </ac:spMkLst>
        </pc:spChg>
        <pc:grpChg chg="add mod">
          <ac:chgData name="Onódi Emőke" userId="6fe80f0a-57a5-4f8b-b04b-11f5e2558ac4" providerId="ADAL" clId="{17B939E7-D808-4CA7-A143-1EE667C255BC}" dt="2025-11-14T10:43:28.167" v="745" actId="164"/>
          <ac:grpSpMkLst>
            <pc:docMk/>
            <pc:sldMk cId="2194701199" sldId="287"/>
            <ac:grpSpMk id="3" creationId="{8FEF72A9-03DE-7862-C979-F6B22579BEE3}"/>
          </ac:grpSpMkLst>
        </pc:grpChg>
        <pc:grpChg chg="add mod">
          <ac:chgData name="Onódi Emőke" userId="6fe80f0a-57a5-4f8b-b04b-11f5e2558ac4" providerId="ADAL" clId="{17B939E7-D808-4CA7-A143-1EE667C255BC}" dt="2025-11-10T16:15:04.322" v="100" actId="164"/>
          <ac:grpSpMkLst>
            <pc:docMk/>
            <pc:sldMk cId="2194701199" sldId="287"/>
            <ac:grpSpMk id="13" creationId="{A12F6974-B797-DFCC-1DE1-2701BE6D483E}"/>
          </ac:grpSpMkLst>
        </pc:grpChg>
        <pc:grpChg chg="add del mod">
          <ac:chgData name="Onódi Emőke" userId="6fe80f0a-57a5-4f8b-b04b-11f5e2558ac4" providerId="ADAL" clId="{17B939E7-D808-4CA7-A143-1EE667C255BC}" dt="2025-11-14T10:42:49.242" v="741" actId="165"/>
          <ac:grpSpMkLst>
            <pc:docMk/>
            <pc:sldMk cId="2194701199" sldId="287"/>
            <ac:grpSpMk id="15" creationId="{35D6A6B3-E850-AC57-AD9D-04EC0BAF924D}"/>
          </ac:grpSpMkLst>
        </pc:grpChg>
        <pc:picChg chg="add mod ord topLvl modCrop">
          <ac:chgData name="Onódi Emőke" userId="6fe80f0a-57a5-4f8b-b04b-11f5e2558ac4" providerId="ADAL" clId="{17B939E7-D808-4CA7-A143-1EE667C255BC}" dt="2025-11-10T16:17:58.498" v="116" actId="12788"/>
          <ac:picMkLst>
            <pc:docMk/>
            <pc:sldMk cId="2194701199" sldId="287"/>
            <ac:picMk id="12" creationId="{807A6A84-1247-0C89-CB53-A062E6F47AC7}"/>
          </ac:picMkLst>
        </pc:picChg>
      </pc:sldChg>
      <pc:sldChg chg="modSp mod">
        <pc:chgData name="Onódi Emőke" userId="6fe80f0a-57a5-4f8b-b04b-11f5e2558ac4" providerId="ADAL" clId="{17B939E7-D808-4CA7-A143-1EE667C255BC}" dt="2025-11-14T11:09:41.424" v="965" actId="1076"/>
        <pc:sldMkLst>
          <pc:docMk/>
          <pc:sldMk cId="3103672411" sldId="288"/>
        </pc:sldMkLst>
        <pc:spChg chg="mod">
          <ac:chgData name="Onódi Emőke" userId="6fe80f0a-57a5-4f8b-b04b-11f5e2558ac4" providerId="ADAL" clId="{17B939E7-D808-4CA7-A143-1EE667C255BC}" dt="2025-11-14T11:09:41.424" v="965" actId="1076"/>
          <ac:spMkLst>
            <pc:docMk/>
            <pc:sldMk cId="3103672411" sldId="288"/>
            <ac:spMk id="2" creationId="{5F52D8F6-3F71-BEEC-C40C-AF09FB33354E}"/>
          </ac:spMkLst>
        </pc:spChg>
        <pc:spChg chg="mod">
          <ac:chgData name="Onódi Emőke" userId="6fe80f0a-57a5-4f8b-b04b-11f5e2558ac4" providerId="ADAL" clId="{17B939E7-D808-4CA7-A143-1EE667C255BC}" dt="2025-11-14T11:09:02.874" v="906" actId="20577"/>
          <ac:spMkLst>
            <pc:docMk/>
            <pc:sldMk cId="3103672411" sldId="288"/>
            <ac:spMk id="4" creationId="{195C8033-62A3-87AA-AFC0-693712EDEBA8}"/>
          </ac:spMkLst>
        </pc:spChg>
      </pc:sldChg>
      <pc:sldChg chg="modSp mod">
        <pc:chgData name="Onódi Emőke" userId="6fe80f0a-57a5-4f8b-b04b-11f5e2558ac4" providerId="ADAL" clId="{17B939E7-D808-4CA7-A143-1EE667C255BC}" dt="2025-11-12T09:56:35.103" v="616" actId="20577"/>
        <pc:sldMkLst>
          <pc:docMk/>
          <pc:sldMk cId="3821398507" sldId="289"/>
        </pc:sldMkLst>
        <pc:spChg chg="mod">
          <ac:chgData name="Onódi Emőke" userId="6fe80f0a-57a5-4f8b-b04b-11f5e2558ac4" providerId="ADAL" clId="{17B939E7-D808-4CA7-A143-1EE667C255BC}" dt="2025-11-12T09:56:35.103" v="616" actId="20577"/>
          <ac:spMkLst>
            <pc:docMk/>
            <pc:sldMk cId="3821398507" sldId="289"/>
            <ac:spMk id="3" creationId="{2DBA81FC-88C3-179F-71E3-0570BCA9C58C}"/>
          </ac:spMkLst>
        </pc:spChg>
      </pc:sldChg>
      <pc:sldChg chg="modSp mod">
        <pc:chgData name="Onódi Emőke" userId="6fe80f0a-57a5-4f8b-b04b-11f5e2558ac4" providerId="ADAL" clId="{17B939E7-D808-4CA7-A143-1EE667C255BC}" dt="2025-11-12T09:57:45.875" v="619" actId="948"/>
        <pc:sldMkLst>
          <pc:docMk/>
          <pc:sldMk cId="2963770132" sldId="291"/>
        </pc:sldMkLst>
        <pc:spChg chg="mod">
          <ac:chgData name="Onódi Emőke" userId="6fe80f0a-57a5-4f8b-b04b-11f5e2558ac4" providerId="ADAL" clId="{17B939E7-D808-4CA7-A143-1EE667C255BC}" dt="2025-11-12T09:57:45.875" v="619" actId="948"/>
          <ac:spMkLst>
            <pc:docMk/>
            <pc:sldMk cId="2963770132" sldId="291"/>
            <ac:spMk id="3" creationId="{2CC99FC5-E539-715E-57F9-4F1046FDCA9E}"/>
          </ac:spMkLst>
        </pc:spChg>
      </pc:sldChg>
      <pc:sldChg chg="delSp modSp mod modAnim">
        <pc:chgData name="Onódi Emőke" userId="6fe80f0a-57a5-4f8b-b04b-11f5e2558ac4" providerId="ADAL" clId="{17B939E7-D808-4CA7-A143-1EE667C255BC}" dt="2025-11-14T11:05:52.255" v="862"/>
        <pc:sldMkLst>
          <pc:docMk/>
          <pc:sldMk cId="2651376636" sldId="292"/>
        </pc:sldMkLst>
        <pc:spChg chg="del">
          <ac:chgData name="Onódi Emőke" userId="6fe80f0a-57a5-4f8b-b04b-11f5e2558ac4" providerId="ADAL" clId="{17B939E7-D808-4CA7-A143-1EE667C255BC}" dt="2025-11-14T11:05:45.974" v="861" actId="478"/>
          <ac:spMkLst>
            <pc:docMk/>
            <pc:sldMk cId="2651376636" sldId="292"/>
            <ac:spMk id="3" creationId="{BEE5742B-38BE-F030-F3F2-DAEB7BD922B6}"/>
          </ac:spMkLst>
        </pc:spChg>
        <pc:spChg chg="mod">
          <ac:chgData name="Onódi Emőke" userId="6fe80f0a-57a5-4f8b-b04b-11f5e2558ac4" providerId="ADAL" clId="{17B939E7-D808-4CA7-A143-1EE667C255BC}" dt="2025-11-10T16:35:00.879" v="302" actId="339"/>
          <ac:spMkLst>
            <pc:docMk/>
            <pc:sldMk cId="2651376636" sldId="292"/>
            <ac:spMk id="7" creationId="{5E6F51A4-F0FA-B2F3-98BC-6C2CDD0B17BD}"/>
          </ac:spMkLst>
        </pc:spChg>
        <pc:spChg chg="mod">
          <ac:chgData name="Onódi Emőke" userId="6fe80f0a-57a5-4f8b-b04b-11f5e2558ac4" providerId="ADAL" clId="{17B939E7-D808-4CA7-A143-1EE667C255BC}" dt="2025-11-10T16:35:04.398" v="303" actId="339"/>
          <ac:spMkLst>
            <pc:docMk/>
            <pc:sldMk cId="2651376636" sldId="292"/>
            <ac:spMk id="9" creationId="{0AACA97D-83C1-5D07-4494-374814612CE7}"/>
          </ac:spMkLst>
        </pc:spChg>
      </pc:sldChg>
      <pc:sldChg chg="modSp mod">
        <pc:chgData name="Onódi Emőke" userId="6fe80f0a-57a5-4f8b-b04b-11f5e2558ac4" providerId="ADAL" clId="{17B939E7-D808-4CA7-A143-1EE667C255BC}" dt="2025-11-12T12:08:48.676" v="676" actId="20577"/>
        <pc:sldMkLst>
          <pc:docMk/>
          <pc:sldMk cId="1768171001" sldId="295"/>
        </pc:sldMkLst>
        <pc:spChg chg="mod">
          <ac:chgData name="Onódi Emőke" userId="6fe80f0a-57a5-4f8b-b04b-11f5e2558ac4" providerId="ADAL" clId="{17B939E7-D808-4CA7-A143-1EE667C255BC}" dt="2025-11-12T12:08:48.676" v="676" actId="20577"/>
          <ac:spMkLst>
            <pc:docMk/>
            <pc:sldMk cId="1768171001" sldId="295"/>
            <ac:spMk id="3" creationId="{E0B763A1-E354-8E00-55E1-B25FAFCDB47E}"/>
          </ac:spMkLst>
        </pc:spChg>
      </pc:sldChg>
      <pc:sldChg chg="addSp modSp new mod">
        <pc:chgData name="Onódi Emőke" userId="6fe80f0a-57a5-4f8b-b04b-11f5e2558ac4" providerId="ADAL" clId="{17B939E7-D808-4CA7-A143-1EE667C255BC}" dt="2025-11-12T09:51:56.907" v="583" actId="1035"/>
        <pc:sldMkLst>
          <pc:docMk/>
          <pc:sldMk cId="3063437150" sldId="297"/>
        </pc:sldMkLst>
        <pc:picChg chg="add mod">
          <ac:chgData name="Onódi Emőke" userId="6fe80f0a-57a5-4f8b-b04b-11f5e2558ac4" providerId="ADAL" clId="{17B939E7-D808-4CA7-A143-1EE667C255BC}" dt="2025-11-12T09:51:56.907" v="583" actId="1035"/>
          <ac:picMkLst>
            <pc:docMk/>
            <pc:sldMk cId="3063437150" sldId="297"/>
            <ac:picMk id="5" creationId="{E696391A-169E-41F0-AFF0-9398DEDA672A}"/>
          </ac:picMkLst>
        </pc:picChg>
      </pc:sldChg>
      <pc:sldChg chg="add">
        <pc:chgData name="Onódi Emőke" userId="6fe80f0a-57a5-4f8b-b04b-11f5e2558ac4" providerId="ADAL" clId="{17B939E7-D808-4CA7-A143-1EE667C255BC}" dt="2025-11-12T09:52:19.057" v="584"/>
        <pc:sldMkLst>
          <pc:docMk/>
          <pc:sldMk cId="1250117455" sldId="298"/>
        </pc:sldMkLst>
      </pc:sldChg>
      <pc:sldChg chg="modSp add mod">
        <pc:chgData name="Onódi Emőke" userId="6fe80f0a-57a5-4f8b-b04b-11f5e2558ac4" providerId="ADAL" clId="{17B939E7-D808-4CA7-A143-1EE667C255BC}" dt="2025-11-12T09:53:09.498" v="603" actId="20577"/>
        <pc:sldMkLst>
          <pc:docMk/>
          <pc:sldMk cId="1721514617" sldId="299"/>
        </pc:sldMkLst>
        <pc:spChg chg="mod">
          <ac:chgData name="Onódi Emőke" userId="6fe80f0a-57a5-4f8b-b04b-11f5e2558ac4" providerId="ADAL" clId="{17B939E7-D808-4CA7-A143-1EE667C255BC}" dt="2025-11-12T09:53:09.498" v="603" actId="20577"/>
          <ac:spMkLst>
            <pc:docMk/>
            <pc:sldMk cId="1721514617" sldId="299"/>
            <ac:spMk id="4" creationId="{9FE6BC9B-0C1D-DE52-AEAA-97D03C621A10}"/>
          </ac:spMkLst>
        </pc:spChg>
      </pc:sldChg>
      <pc:sldChg chg="add">
        <pc:chgData name="Onódi Emőke" userId="6fe80f0a-57a5-4f8b-b04b-11f5e2558ac4" providerId="ADAL" clId="{17B939E7-D808-4CA7-A143-1EE667C255BC}" dt="2025-11-14T09:59:11.152" v="681" actId="2890"/>
        <pc:sldMkLst>
          <pc:docMk/>
          <pc:sldMk cId="3261320327" sldId="30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okev.hu\mydocsoh\UserHome\pethoj\2022\felv&#233;teli%20&#225;talak&#237;t&#225;sa\Munkaf&#252;zet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464975204044302E-2"/>
          <c:y val="0.14400174341106933"/>
          <c:w val="0.84107004959191145"/>
          <c:h val="0.80029012285432755"/>
        </c:manualLayout>
      </c:layout>
      <c:pie3DChart>
        <c:varyColors val="1"/>
        <c:ser>
          <c:idx val="0"/>
          <c:order val="0"/>
          <c:explosion val="24"/>
          <c:dPt>
            <c:idx val="0"/>
            <c:bubble3D val="0"/>
            <c:spPr>
              <a:solidFill>
                <a:srgbClr val="33943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445-447A-BC6B-DB5F4B4DF3EC}"/>
              </c:ext>
            </c:extLst>
          </c:dPt>
          <c:dPt>
            <c:idx val="1"/>
            <c:bubble3D val="0"/>
            <c:spPr>
              <a:solidFill>
                <a:srgbClr val="F1B91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445-447A-BC6B-DB5F4B4DF3EC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445-447A-BC6B-DB5F4B4DF3EC}"/>
              </c:ext>
            </c:extLst>
          </c:dPt>
          <c:dPt>
            <c:idx val="3"/>
            <c:bubble3D val="0"/>
            <c:spPr>
              <a:solidFill>
                <a:schemeClr val="accent5">
                  <a:shade val="7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6445-447A-BC6B-DB5F4B4DF3EC}"/>
              </c:ext>
            </c:extLst>
          </c:dPt>
          <c:dPt>
            <c:idx val="4"/>
            <c:bubble3D val="0"/>
            <c:spPr>
              <a:solidFill>
                <a:schemeClr val="accent5">
                  <a:shade val="8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6445-447A-BC6B-DB5F4B4DF3EC}"/>
              </c:ext>
            </c:extLst>
          </c:dPt>
          <c:dPt>
            <c:idx val="5"/>
            <c:bubble3D val="0"/>
            <c:spPr>
              <a:solidFill>
                <a:schemeClr val="accent5">
                  <a:shade val="9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6445-447A-BC6B-DB5F4B4DF3EC}"/>
              </c:ext>
            </c:extLst>
          </c:dPt>
          <c:dPt>
            <c:idx val="6"/>
            <c:bubble3D val="0"/>
            <c:spPr>
              <a:solidFill>
                <a:srgbClr val="F5C9AB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6445-447A-BC6B-DB5F4B4DF3EC}"/>
              </c:ext>
            </c:extLst>
          </c:dPt>
          <c:dPt>
            <c:idx val="7"/>
            <c:bubble3D val="0"/>
            <c:spPr>
              <a:solidFill>
                <a:schemeClr val="accent5">
                  <a:tint val="8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6445-447A-BC6B-DB5F4B4DF3EC}"/>
              </c:ext>
            </c:extLst>
          </c:dPt>
          <c:dPt>
            <c:idx val="8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6445-447A-BC6B-DB5F4B4DF3EC}"/>
              </c:ext>
            </c:extLst>
          </c:dPt>
          <c:dPt>
            <c:idx val="9"/>
            <c:bubble3D val="0"/>
            <c:spPr>
              <a:solidFill>
                <a:schemeClr val="accent5">
                  <a:tint val="6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6445-447A-BC6B-DB5F4B4DF3EC}"/>
              </c:ext>
            </c:extLst>
          </c:dPt>
          <c:dPt>
            <c:idx val="10"/>
            <c:bubble3D val="0"/>
            <c:spPr>
              <a:solidFill>
                <a:schemeClr val="accent5">
                  <a:tint val="5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6445-447A-BC6B-DB5F4B4DF3EC}"/>
              </c:ext>
            </c:extLst>
          </c:dPt>
          <c:dPt>
            <c:idx val="1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6445-447A-BC6B-DB5F4B4DF3EC}"/>
              </c:ext>
            </c:extLst>
          </c:dPt>
          <c:dLbls>
            <c:dLbl>
              <c:idx val="0"/>
              <c:layout>
                <c:manualLayout>
                  <c:x val="-2.0820660701679945E-2"/>
                  <c:y val="1.3369716789289253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>
                          <a:shade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79501224648311"/>
                      <c:h val="0.112268720611691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445-447A-BC6B-DB5F4B4DF3EC}"/>
                </c:ext>
              </c:extLst>
            </c:dLbl>
            <c:dLbl>
              <c:idx val="1"/>
              <c:layout>
                <c:manualLayout>
                  <c:x val="3.0845423261748068E-2"/>
                  <c:y val="-3.395908064479469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hu-HU" sz="1600" b="1" i="0" u="none" strike="noStrike" kern="1200" spc="0" baseline="0">
                      <a:solidFill>
                        <a:schemeClr val="accent5">
                          <a:shade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45-447A-BC6B-DB5F4B4DF3E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hu-HU" sz="1600" b="1" i="0" u="none" strike="noStrike" kern="1200" spc="0" baseline="0">
                      <a:solidFill>
                        <a:schemeClr val="accent5">
                          <a:shade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445-447A-BC6B-DB5F4B4DF3EC}"/>
                </c:ext>
              </c:extLst>
            </c:dLbl>
            <c:dLbl>
              <c:idx val="3"/>
              <c:layout>
                <c:manualLayout>
                  <c:x val="4.6268134892622102E-3"/>
                  <c:y val="-8.82936096764662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hu-HU" sz="1600" b="1" i="0" u="none" strike="noStrike" kern="1200" spc="0" baseline="0">
                      <a:solidFill>
                        <a:schemeClr val="accent5">
                          <a:shade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45-447A-BC6B-DB5F4B4DF3E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hu-HU" sz="1600" b="1" i="0" u="none" strike="noStrike" kern="1200" spc="0" baseline="0">
                      <a:solidFill>
                        <a:schemeClr val="accent5">
                          <a:shade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445-447A-BC6B-DB5F4B4DF3EC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hu-HU" sz="1600" b="1" i="0" u="none" strike="noStrike" kern="1200" spc="0" baseline="0">
                        <a:solidFill>
                          <a:schemeClr val="accent5">
                            <a:shade val="4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versenyek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hu-HU" sz="1600" b="1" i="0" u="none" strike="noStrike" kern="1200" spc="0" baseline="0">
                      <a:solidFill>
                        <a:schemeClr val="accent5">
                          <a:shade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6445-447A-BC6B-DB5F4B4DF3EC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hu-HU" sz="1600" b="1" i="0" u="none" strike="noStrike" kern="1200" spc="0" baseline="0">
                      <a:solidFill>
                        <a:schemeClr val="accent5">
                          <a:shade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445-447A-BC6B-DB5F4B4DF3EC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hu-HU" sz="1600" b="1" i="0" u="none" strike="noStrike" kern="1200" spc="0" baseline="0">
                        <a:solidFill>
                          <a:schemeClr val="accent5">
                            <a:shade val="4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C9A947-0910-402F-8553-8AE653EA49CF}" type="CATEGORYNAME">
                      <a:rPr lang="en-US" sz="1200" b="0" i="0" baseline="0"/>
                      <a:pPr algn="ctr">
                        <a:defRPr lang="hu-HU" sz="1600">
                          <a:solidFill>
                            <a:schemeClr val="accent5">
                              <a:shade val="40000"/>
                            </a:schemeClr>
                          </a:solidFill>
                        </a:defRPr>
                      </a:pPr>
                      <a:t>[KATEGÓRIA NEVE]</a:t>
                    </a:fld>
                    <a:endParaRPr lang="hu-H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hu-HU" sz="1600" b="1" i="0" u="none" strike="noStrike" kern="1200" spc="0" baseline="0">
                      <a:solidFill>
                        <a:schemeClr val="accent5">
                          <a:shade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6445-447A-BC6B-DB5F4B4DF3EC}"/>
                </c:ext>
              </c:extLst>
            </c:dLbl>
            <c:dLbl>
              <c:idx val="8"/>
              <c:layout>
                <c:manualLayout>
                  <c:x val="0"/>
                  <c:y val="-6.45222532251099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hu-HU" sz="1600" b="1" i="0" u="none" strike="noStrike" kern="1200" spc="0" baseline="0">
                      <a:solidFill>
                        <a:schemeClr val="accent5">
                          <a:shade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445-447A-BC6B-DB5F4B4DF3EC}"/>
                </c:ext>
              </c:extLst>
            </c:dLbl>
            <c:dLbl>
              <c:idx val="9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hu-HU" sz="1600" b="0" i="0" u="none" strike="noStrike" kern="1200" spc="0" baseline="0">
                        <a:solidFill>
                          <a:schemeClr val="accent5">
                            <a:shade val="4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1B40B1-9E98-4656-A22E-15EAE0BFB46E}" type="CATEGORYNAME">
                      <a:rPr lang="en-US" sz="1200" b="0" i="0" baseline="0"/>
                      <a:pPr algn="ctr">
                        <a:defRPr lang="hu-HU" sz="1600" b="0">
                          <a:solidFill>
                            <a:schemeClr val="accent5">
                              <a:shade val="40000"/>
                            </a:schemeClr>
                          </a:solidFill>
                        </a:defRPr>
                      </a:pPr>
                      <a:t>[KATEGÓRIA NEVE]</a:t>
                    </a:fld>
                    <a:endParaRPr lang="hu-H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hu-HU" sz="1600" b="0" i="0" u="none" strike="noStrike" kern="1200" spc="0" baseline="0">
                      <a:solidFill>
                        <a:schemeClr val="accent5">
                          <a:shade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6445-447A-BC6B-DB5F4B4DF3EC}"/>
                </c:ext>
              </c:extLst>
            </c:dLbl>
            <c:dLbl>
              <c:idx val="10"/>
              <c:layout>
                <c:manualLayout>
                  <c:x val="1.3880440467786631E-2"/>
                  <c:y val="-2.7167264515835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hu-HU" sz="1600" b="0" i="0" u="none" strike="noStrike" kern="1200" spc="0" baseline="0">
                        <a:solidFill>
                          <a:schemeClr val="accent5">
                            <a:shade val="4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EEF251D-89EF-4954-8D1E-3D2DD951F4BD}" type="CATEGORYNAME">
                      <a:rPr lang="en-US" sz="1200" b="0" i="0" baseline="0"/>
                      <a:pPr algn="ctr">
                        <a:defRPr lang="hu-HU" sz="1600" b="0">
                          <a:solidFill>
                            <a:schemeClr val="accent5">
                              <a:shade val="40000"/>
                            </a:schemeClr>
                          </a:solidFill>
                        </a:defRPr>
                      </a:pPr>
                      <a:t>[KATEGÓRIA NEVE]</a:t>
                    </a:fld>
                    <a:endParaRPr lang="hu-H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hu-HU" sz="1600" b="0" i="0" u="none" strike="noStrike" kern="1200" spc="0" baseline="0">
                      <a:solidFill>
                        <a:schemeClr val="accent5">
                          <a:shade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6445-447A-BC6B-DB5F4B4DF3EC}"/>
                </c:ext>
              </c:extLst>
            </c:dLbl>
            <c:dLbl>
              <c:idx val="11"/>
              <c:layout>
                <c:manualLayout>
                  <c:x val="3.5472236751010279E-2"/>
                  <c:y val="3.395908064479469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hu-HU" sz="1600" b="1" i="0" u="none" strike="noStrike" kern="1200" spc="0" baseline="0">
                        <a:solidFill>
                          <a:schemeClr val="accent5">
                            <a:shade val="4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6947EBF-C10B-472B-AAE8-688A8E425486}" type="CATEGORYNAME">
                      <a:rPr lang="en-US" sz="1600" baseline="0"/>
                      <a:pPr algn="ctr">
                        <a:defRPr lang="hu-HU" sz="1600">
                          <a:solidFill>
                            <a:schemeClr val="accent5">
                              <a:shade val="40000"/>
                            </a:schemeClr>
                          </a:solidFill>
                        </a:defRPr>
                      </a:pPr>
                      <a:t>[KATEGÓRIA NEVE]</a:t>
                    </a:fld>
                    <a:endParaRPr lang="hu-H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hu-HU" sz="1600" b="1" i="0" u="none" strike="noStrike" kern="1200" spc="0" baseline="0">
                      <a:solidFill>
                        <a:schemeClr val="accent5">
                          <a:shade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6445-447A-BC6B-DB5F4B4DF3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Munka2!$A$1:$A$12</c:f>
              <c:strCache>
                <c:ptCount val="12"/>
                <c:pt idx="0">
                  <c:v>emelt szintű érettségi</c:v>
                </c:pt>
                <c:pt idx="1">
                  <c:v>nyelvtudás</c:v>
                </c:pt>
                <c:pt idx="2">
                  <c:v>felvételi vizsga</c:v>
                </c:pt>
                <c:pt idx="3">
                  <c:v>esélyegyenlőség</c:v>
                </c:pt>
                <c:pt idx="4">
                  <c:v>sporteredmény</c:v>
                </c:pt>
                <c:pt idx="5">
                  <c:v>szakképesítés</c:v>
                </c:pt>
                <c:pt idx="6">
                  <c:v>kompetenciateszt</c:v>
                </c:pt>
                <c:pt idx="7">
                  <c:v>munkatapasztalat</c:v>
                </c:pt>
                <c:pt idx="8">
                  <c:v>felvételi előkészítő</c:v>
                </c:pt>
                <c:pt idx="9">
                  <c:v>felsőoktatási szakképzésben szerzett oklevél alapján</c:v>
                </c:pt>
                <c:pt idx="10">
                  <c:v>részképzésben való részvétel</c:v>
                </c:pt>
                <c:pt idx="11">
                  <c:v>és egyéb más lehetőségek</c:v>
                </c:pt>
              </c:strCache>
            </c:strRef>
          </c:cat>
          <c:val>
            <c:numRef>
              <c:f>Munka2!$B$1:$B$12</c:f>
              <c:numCache>
                <c:formatCode>General</c:formatCode>
                <c:ptCount val="12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445-447A-BC6B-DB5F4B4DF3E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424E27-F4EB-4390-B78D-666793499757}" type="doc">
      <dgm:prSet loTypeId="urn:microsoft.com/office/officeart/2005/8/layout/process1" loCatId="process" qsTypeId="urn:microsoft.com/office/officeart/2005/8/quickstyle/simple1" qsCatId="simple" csTypeId="urn:microsoft.com/office/officeart/2005/8/colors/accent4_2" csCatId="accent4" phldr="1"/>
      <dgm:spPr/>
    </dgm:pt>
    <dgm:pt modelId="{F3F4D4AB-B0B2-421F-8B2E-A5E0A55A8AE2}">
      <dgm:prSet phldrT="[Szöveg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dirty="0"/>
            <a:t>Középiskola</a:t>
          </a:r>
          <a:br>
            <a:rPr lang="hu-HU" dirty="0"/>
          </a:br>
          <a:r>
            <a:rPr lang="hu-HU" dirty="0"/>
            <a:t>9-12.</a:t>
          </a:r>
          <a:br>
            <a:rPr lang="hu-HU" dirty="0"/>
          </a:br>
          <a:r>
            <a:rPr lang="hu-HU" b="1" dirty="0">
              <a:solidFill>
                <a:srgbClr val="002060"/>
              </a:solidFill>
            </a:rPr>
            <a:t>Nyelvvizsga</a:t>
          </a:r>
        </a:p>
      </dgm:t>
    </dgm:pt>
    <dgm:pt modelId="{83846F80-F20F-4A50-9BF6-9F58DFA4B76F}" type="parTrans" cxnId="{0B8C94EE-7FD6-4941-9FD0-D4677737348C}">
      <dgm:prSet/>
      <dgm:spPr/>
      <dgm:t>
        <a:bodyPr/>
        <a:lstStyle/>
        <a:p>
          <a:endParaRPr lang="hu-HU"/>
        </a:p>
      </dgm:t>
    </dgm:pt>
    <dgm:pt modelId="{D1265043-FC22-4422-B3C6-60C85D60DAA9}" type="sibTrans" cxnId="{0B8C94EE-7FD6-4941-9FD0-D4677737348C}">
      <dgm:prSet/>
      <dgm:spPr/>
      <dgm:t>
        <a:bodyPr/>
        <a:lstStyle/>
        <a:p>
          <a:endParaRPr lang="hu-HU"/>
        </a:p>
      </dgm:t>
    </dgm:pt>
    <dgm:pt modelId="{24023120-EBA0-4427-8D65-D10732040489}">
      <dgm:prSet phldrT="[Szöveg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dirty="0"/>
            <a:t>Érettségi</a:t>
          </a:r>
        </a:p>
      </dgm:t>
    </dgm:pt>
    <dgm:pt modelId="{3AD5CEC3-5855-47EA-99BA-7B075677058F}" type="parTrans" cxnId="{44B3795F-527B-438A-8EB7-B97D80332FBD}">
      <dgm:prSet/>
      <dgm:spPr/>
      <dgm:t>
        <a:bodyPr/>
        <a:lstStyle/>
        <a:p>
          <a:endParaRPr lang="hu-HU"/>
        </a:p>
      </dgm:t>
    </dgm:pt>
    <dgm:pt modelId="{A94CA42C-7BE4-4637-9F7A-B51C54F50312}" type="sibTrans" cxnId="{44B3795F-527B-438A-8EB7-B97D80332FBD}">
      <dgm:prSet/>
      <dgm:spPr/>
      <dgm:t>
        <a:bodyPr/>
        <a:lstStyle/>
        <a:p>
          <a:endParaRPr lang="hu-HU"/>
        </a:p>
      </dgm:t>
    </dgm:pt>
    <dgm:pt modelId="{3864EA21-3B90-48B6-8B17-A20863880D85}">
      <dgm:prSet phldrT="[Szöveg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/>
            <a:t>Egyetem</a:t>
          </a:r>
          <a:endParaRPr lang="hu-HU" dirty="0"/>
        </a:p>
      </dgm:t>
    </dgm:pt>
    <dgm:pt modelId="{5C2DA499-FDA3-4240-AE2F-C8B133A10123}" type="parTrans" cxnId="{8B5E607A-402B-4E47-AB50-166F2DF009DC}">
      <dgm:prSet/>
      <dgm:spPr/>
      <dgm:t>
        <a:bodyPr/>
        <a:lstStyle/>
        <a:p>
          <a:endParaRPr lang="hu-HU"/>
        </a:p>
      </dgm:t>
    </dgm:pt>
    <dgm:pt modelId="{2028C867-98D9-42C0-A7E0-89E7692D0CDC}" type="sibTrans" cxnId="{8B5E607A-402B-4E47-AB50-166F2DF009DC}">
      <dgm:prSet/>
      <dgm:spPr/>
      <dgm:t>
        <a:bodyPr/>
        <a:lstStyle/>
        <a:p>
          <a:endParaRPr lang="hu-HU"/>
        </a:p>
      </dgm:t>
    </dgm:pt>
    <dgm:pt modelId="{A6D13383-DFF5-40AD-BF52-06AFEFD086A4}" type="pres">
      <dgm:prSet presAssocID="{13424E27-F4EB-4390-B78D-666793499757}" presName="Name0" presStyleCnt="0">
        <dgm:presLayoutVars>
          <dgm:dir/>
          <dgm:resizeHandles val="exact"/>
        </dgm:presLayoutVars>
      </dgm:prSet>
      <dgm:spPr/>
    </dgm:pt>
    <dgm:pt modelId="{744A3DAF-82AE-4402-B694-721DA7AE2046}" type="pres">
      <dgm:prSet presAssocID="{F3F4D4AB-B0B2-421F-8B2E-A5E0A55A8AE2}" presName="node" presStyleLbl="node1" presStyleIdx="0" presStyleCnt="3">
        <dgm:presLayoutVars>
          <dgm:bulletEnabled val="1"/>
        </dgm:presLayoutVars>
      </dgm:prSet>
      <dgm:spPr/>
    </dgm:pt>
    <dgm:pt modelId="{E553F86A-3972-47FD-819E-55B5FB3F39DC}" type="pres">
      <dgm:prSet presAssocID="{D1265043-FC22-4422-B3C6-60C85D60DAA9}" presName="sibTrans" presStyleLbl="sibTrans2D1" presStyleIdx="0" presStyleCnt="2"/>
      <dgm:spPr/>
    </dgm:pt>
    <dgm:pt modelId="{D5738A3E-D7FE-4391-89F8-9F5FF56CC938}" type="pres">
      <dgm:prSet presAssocID="{D1265043-FC22-4422-B3C6-60C85D60DAA9}" presName="connectorText" presStyleLbl="sibTrans2D1" presStyleIdx="0" presStyleCnt="2"/>
      <dgm:spPr/>
    </dgm:pt>
    <dgm:pt modelId="{6A3E6E12-E02D-4144-A653-DA7B771FBCED}" type="pres">
      <dgm:prSet presAssocID="{24023120-EBA0-4427-8D65-D10732040489}" presName="node" presStyleLbl="node1" presStyleIdx="1" presStyleCnt="3">
        <dgm:presLayoutVars>
          <dgm:bulletEnabled val="1"/>
        </dgm:presLayoutVars>
      </dgm:prSet>
      <dgm:spPr/>
    </dgm:pt>
    <dgm:pt modelId="{029F67B9-727F-4B29-A92E-6243E3F51987}" type="pres">
      <dgm:prSet presAssocID="{A94CA42C-7BE4-4637-9F7A-B51C54F50312}" presName="sibTrans" presStyleLbl="sibTrans2D1" presStyleIdx="1" presStyleCnt="2"/>
      <dgm:spPr/>
    </dgm:pt>
    <dgm:pt modelId="{702478F4-91A8-4A0B-8861-2C2470440B21}" type="pres">
      <dgm:prSet presAssocID="{A94CA42C-7BE4-4637-9F7A-B51C54F50312}" presName="connectorText" presStyleLbl="sibTrans2D1" presStyleIdx="1" presStyleCnt="2"/>
      <dgm:spPr/>
    </dgm:pt>
    <dgm:pt modelId="{22AB7668-4915-4DE0-A4D3-2471EC143844}" type="pres">
      <dgm:prSet presAssocID="{3864EA21-3B90-48B6-8B17-A20863880D85}" presName="node" presStyleLbl="node1" presStyleIdx="2" presStyleCnt="3">
        <dgm:presLayoutVars>
          <dgm:bulletEnabled val="1"/>
        </dgm:presLayoutVars>
      </dgm:prSet>
      <dgm:spPr/>
    </dgm:pt>
  </dgm:ptLst>
  <dgm:cxnLst>
    <dgm:cxn modelId="{63896B11-FC1B-47C0-8913-8D9B608A9D6F}" type="presOf" srcId="{A94CA42C-7BE4-4637-9F7A-B51C54F50312}" destId="{029F67B9-727F-4B29-A92E-6243E3F51987}" srcOrd="0" destOrd="0" presId="urn:microsoft.com/office/officeart/2005/8/layout/process1"/>
    <dgm:cxn modelId="{44B3795F-527B-438A-8EB7-B97D80332FBD}" srcId="{13424E27-F4EB-4390-B78D-666793499757}" destId="{24023120-EBA0-4427-8D65-D10732040489}" srcOrd="1" destOrd="0" parTransId="{3AD5CEC3-5855-47EA-99BA-7B075677058F}" sibTransId="{A94CA42C-7BE4-4637-9F7A-B51C54F50312}"/>
    <dgm:cxn modelId="{28AA8B5F-7298-4778-91F3-5F2D178B969B}" type="presOf" srcId="{F3F4D4AB-B0B2-421F-8B2E-A5E0A55A8AE2}" destId="{744A3DAF-82AE-4402-B694-721DA7AE2046}" srcOrd="0" destOrd="0" presId="urn:microsoft.com/office/officeart/2005/8/layout/process1"/>
    <dgm:cxn modelId="{8B5E607A-402B-4E47-AB50-166F2DF009DC}" srcId="{13424E27-F4EB-4390-B78D-666793499757}" destId="{3864EA21-3B90-48B6-8B17-A20863880D85}" srcOrd="2" destOrd="0" parTransId="{5C2DA499-FDA3-4240-AE2F-C8B133A10123}" sibTransId="{2028C867-98D9-42C0-A7E0-89E7692D0CDC}"/>
    <dgm:cxn modelId="{49411C81-6731-493B-8290-39079E33870F}" type="presOf" srcId="{D1265043-FC22-4422-B3C6-60C85D60DAA9}" destId="{D5738A3E-D7FE-4391-89F8-9F5FF56CC938}" srcOrd="1" destOrd="0" presId="urn:microsoft.com/office/officeart/2005/8/layout/process1"/>
    <dgm:cxn modelId="{29314082-E160-49DC-B3A4-93116187A383}" type="presOf" srcId="{24023120-EBA0-4427-8D65-D10732040489}" destId="{6A3E6E12-E02D-4144-A653-DA7B771FBCED}" srcOrd="0" destOrd="0" presId="urn:microsoft.com/office/officeart/2005/8/layout/process1"/>
    <dgm:cxn modelId="{F0FD269E-9CDD-4301-8BE8-ADFB7F4C424A}" type="presOf" srcId="{13424E27-F4EB-4390-B78D-666793499757}" destId="{A6D13383-DFF5-40AD-BF52-06AFEFD086A4}" srcOrd="0" destOrd="0" presId="urn:microsoft.com/office/officeart/2005/8/layout/process1"/>
    <dgm:cxn modelId="{EDDE7DBB-9F59-40C0-9AF0-EF9B381A684C}" type="presOf" srcId="{A94CA42C-7BE4-4637-9F7A-B51C54F50312}" destId="{702478F4-91A8-4A0B-8861-2C2470440B21}" srcOrd="1" destOrd="0" presId="urn:microsoft.com/office/officeart/2005/8/layout/process1"/>
    <dgm:cxn modelId="{40C8F5C5-93CD-4918-AD6C-EECE0849D260}" type="presOf" srcId="{3864EA21-3B90-48B6-8B17-A20863880D85}" destId="{22AB7668-4915-4DE0-A4D3-2471EC143844}" srcOrd="0" destOrd="0" presId="urn:microsoft.com/office/officeart/2005/8/layout/process1"/>
    <dgm:cxn modelId="{05F64DD4-66F4-402E-8060-36BBFFBC54EC}" type="presOf" srcId="{D1265043-FC22-4422-B3C6-60C85D60DAA9}" destId="{E553F86A-3972-47FD-819E-55B5FB3F39DC}" srcOrd="0" destOrd="0" presId="urn:microsoft.com/office/officeart/2005/8/layout/process1"/>
    <dgm:cxn modelId="{0B8C94EE-7FD6-4941-9FD0-D4677737348C}" srcId="{13424E27-F4EB-4390-B78D-666793499757}" destId="{F3F4D4AB-B0B2-421F-8B2E-A5E0A55A8AE2}" srcOrd="0" destOrd="0" parTransId="{83846F80-F20F-4A50-9BF6-9F58DFA4B76F}" sibTransId="{D1265043-FC22-4422-B3C6-60C85D60DAA9}"/>
    <dgm:cxn modelId="{50B1ECB9-A75A-43ED-B14B-056C875EC6D5}" type="presParOf" srcId="{A6D13383-DFF5-40AD-BF52-06AFEFD086A4}" destId="{744A3DAF-82AE-4402-B694-721DA7AE2046}" srcOrd="0" destOrd="0" presId="urn:microsoft.com/office/officeart/2005/8/layout/process1"/>
    <dgm:cxn modelId="{94FFADCA-1F6D-4E5E-A08A-EF640947607D}" type="presParOf" srcId="{A6D13383-DFF5-40AD-BF52-06AFEFD086A4}" destId="{E553F86A-3972-47FD-819E-55B5FB3F39DC}" srcOrd="1" destOrd="0" presId="urn:microsoft.com/office/officeart/2005/8/layout/process1"/>
    <dgm:cxn modelId="{0F8831E6-9D3D-498C-8EB4-A6ABDC53946B}" type="presParOf" srcId="{E553F86A-3972-47FD-819E-55B5FB3F39DC}" destId="{D5738A3E-D7FE-4391-89F8-9F5FF56CC938}" srcOrd="0" destOrd="0" presId="urn:microsoft.com/office/officeart/2005/8/layout/process1"/>
    <dgm:cxn modelId="{6ABE7FC4-E524-45F6-B1F2-C77A2DE577D9}" type="presParOf" srcId="{A6D13383-DFF5-40AD-BF52-06AFEFD086A4}" destId="{6A3E6E12-E02D-4144-A653-DA7B771FBCED}" srcOrd="2" destOrd="0" presId="urn:microsoft.com/office/officeart/2005/8/layout/process1"/>
    <dgm:cxn modelId="{2AED53EC-2533-46AC-824E-0E744015EDE5}" type="presParOf" srcId="{A6D13383-DFF5-40AD-BF52-06AFEFD086A4}" destId="{029F67B9-727F-4B29-A92E-6243E3F51987}" srcOrd="3" destOrd="0" presId="urn:microsoft.com/office/officeart/2005/8/layout/process1"/>
    <dgm:cxn modelId="{6E64F3B1-9E13-4B54-8B67-C77E0B52903F}" type="presParOf" srcId="{029F67B9-727F-4B29-A92E-6243E3F51987}" destId="{702478F4-91A8-4A0B-8861-2C2470440B21}" srcOrd="0" destOrd="0" presId="urn:microsoft.com/office/officeart/2005/8/layout/process1"/>
    <dgm:cxn modelId="{C97B7AE1-F8F7-4206-9AC1-2E281AE488A7}" type="presParOf" srcId="{A6D13383-DFF5-40AD-BF52-06AFEFD086A4}" destId="{22AB7668-4915-4DE0-A4D3-2471EC14384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424E27-F4EB-4390-B78D-66679349975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3F4D4AB-B0B2-421F-8B2E-A5E0A55A8AE2}">
      <dgm:prSet phldrT="[Szöveg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4E94D4"/>
        </a:solidFill>
      </dgm:spPr>
      <dgm:t>
        <a:bodyPr/>
        <a:lstStyle/>
        <a:p>
          <a:r>
            <a:rPr lang="hu-HU" sz="2400" dirty="0"/>
            <a:t>Középiskola</a:t>
          </a:r>
          <a:br>
            <a:rPr lang="hu-HU" sz="2400" dirty="0"/>
          </a:br>
          <a:r>
            <a:rPr lang="hu-HU" sz="2400" dirty="0"/>
            <a:t>9-12.</a:t>
          </a:r>
        </a:p>
      </dgm:t>
    </dgm:pt>
    <dgm:pt modelId="{83846F80-F20F-4A50-9BF6-9F58DFA4B76F}" type="parTrans" cxnId="{0B8C94EE-7FD6-4941-9FD0-D4677737348C}">
      <dgm:prSet/>
      <dgm:spPr/>
      <dgm:t>
        <a:bodyPr/>
        <a:lstStyle/>
        <a:p>
          <a:endParaRPr lang="hu-HU"/>
        </a:p>
      </dgm:t>
    </dgm:pt>
    <dgm:pt modelId="{D1265043-FC22-4422-B3C6-60C85D60DAA9}" type="sibTrans" cxnId="{0B8C94EE-7FD6-4941-9FD0-D4677737348C}">
      <dgm:prSet/>
      <dgm:spPr/>
      <dgm:t>
        <a:bodyPr/>
        <a:lstStyle/>
        <a:p>
          <a:endParaRPr lang="hu-HU"/>
        </a:p>
      </dgm:t>
    </dgm:pt>
    <dgm:pt modelId="{24023120-EBA0-4427-8D65-D10732040489}">
      <dgm:prSet phldrT="[Szöveg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2400" dirty="0"/>
            <a:t>Érettségi</a:t>
          </a:r>
          <a:endParaRPr lang="hu-HU" sz="2900" dirty="0"/>
        </a:p>
      </dgm:t>
    </dgm:pt>
    <dgm:pt modelId="{3AD5CEC3-5855-47EA-99BA-7B075677058F}" type="parTrans" cxnId="{44B3795F-527B-438A-8EB7-B97D80332FBD}">
      <dgm:prSet/>
      <dgm:spPr/>
      <dgm:t>
        <a:bodyPr/>
        <a:lstStyle/>
        <a:p>
          <a:endParaRPr lang="hu-HU"/>
        </a:p>
      </dgm:t>
    </dgm:pt>
    <dgm:pt modelId="{A94CA42C-7BE4-4637-9F7A-B51C54F50312}" type="sibTrans" cxnId="{44B3795F-527B-438A-8EB7-B97D80332FBD}">
      <dgm:prSet/>
      <dgm:spPr/>
      <dgm:t>
        <a:bodyPr/>
        <a:lstStyle/>
        <a:p>
          <a:endParaRPr lang="hu-HU"/>
        </a:p>
      </dgm:t>
    </dgm:pt>
    <dgm:pt modelId="{3864EA21-3B90-48B6-8B17-A20863880D85}">
      <dgm:prSet phldrT="[Szöveg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2400" dirty="0"/>
            <a:t>Egyetem</a:t>
          </a:r>
          <a:br>
            <a:rPr lang="hu-HU" sz="2400" dirty="0"/>
          </a:br>
          <a:r>
            <a:rPr lang="hu-HU" sz="2600" b="1" dirty="0">
              <a:solidFill>
                <a:srgbClr val="002060"/>
              </a:solidFill>
            </a:rPr>
            <a:t>Nyelvvizsga</a:t>
          </a:r>
        </a:p>
      </dgm:t>
    </dgm:pt>
    <dgm:pt modelId="{5C2DA499-FDA3-4240-AE2F-C8B133A10123}" type="parTrans" cxnId="{8B5E607A-402B-4E47-AB50-166F2DF009DC}">
      <dgm:prSet/>
      <dgm:spPr/>
      <dgm:t>
        <a:bodyPr/>
        <a:lstStyle/>
        <a:p>
          <a:endParaRPr lang="hu-HU"/>
        </a:p>
      </dgm:t>
    </dgm:pt>
    <dgm:pt modelId="{2028C867-98D9-42C0-A7E0-89E7692D0CDC}" type="sibTrans" cxnId="{8B5E607A-402B-4E47-AB50-166F2DF009DC}">
      <dgm:prSet/>
      <dgm:spPr/>
      <dgm:t>
        <a:bodyPr/>
        <a:lstStyle/>
        <a:p>
          <a:endParaRPr lang="hu-HU"/>
        </a:p>
      </dgm:t>
    </dgm:pt>
    <dgm:pt modelId="{A6D13383-DFF5-40AD-BF52-06AFEFD086A4}" type="pres">
      <dgm:prSet presAssocID="{13424E27-F4EB-4390-B78D-666793499757}" presName="Name0" presStyleCnt="0">
        <dgm:presLayoutVars>
          <dgm:dir/>
          <dgm:resizeHandles val="exact"/>
        </dgm:presLayoutVars>
      </dgm:prSet>
      <dgm:spPr/>
    </dgm:pt>
    <dgm:pt modelId="{744A3DAF-82AE-4402-B694-721DA7AE2046}" type="pres">
      <dgm:prSet presAssocID="{F3F4D4AB-B0B2-421F-8B2E-A5E0A55A8AE2}" presName="node" presStyleLbl="node1" presStyleIdx="0" presStyleCnt="3">
        <dgm:presLayoutVars>
          <dgm:bulletEnabled val="1"/>
        </dgm:presLayoutVars>
      </dgm:prSet>
      <dgm:spPr/>
    </dgm:pt>
    <dgm:pt modelId="{E553F86A-3972-47FD-819E-55B5FB3F39DC}" type="pres">
      <dgm:prSet presAssocID="{D1265043-FC22-4422-B3C6-60C85D60DAA9}" presName="sibTrans" presStyleLbl="sibTrans2D1" presStyleIdx="0" presStyleCnt="2"/>
      <dgm:spPr/>
    </dgm:pt>
    <dgm:pt modelId="{D5738A3E-D7FE-4391-89F8-9F5FF56CC938}" type="pres">
      <dgm:prSet presAssocID="{D1265043-FC22-4422-B3C6-60C85D60DAA9}" presName="connectorText" presStyleLbl="sibTrans2D1" presStyleIdx="0" presStyleCnt="2"/>
      <dgm:spPr/>
    </dgm:pt>
    <dgm:pt modelId="{6A3E6E12-E02D-4144-A653-DA7B771FBCED}" type="pres">
      <dgm:prSet presAssocID="{24023120-EBA0-4427-8D65-D10732040489}" presName="node" presStyleLbl="node1" presStyleIdx="1" presStyleCnt="3">
        <dgm:presLayoutVars>
          <dgm:bulletEnabled val="1"/>
        </dgm:presLayoutVars>
      </dgm:prSet>
      <dgm:spPr/>
    </dgm:pt>
    <dgm:pt modelId="{029F67B9-727F-4B29-A92E-6243E3F51987}" type="pres">
      <dgm:prSet presAssocID="{A94CA42C-7BE4-4637-9F7A-B51C54F50312}" presName="sibTrans" presStyleLbl="sibTrans2D1" presStyleIdx="1" presStyleCnt="2"/>
      <dgm:spPr/>
    </dgm:pt>
    <dgm:pt modelId="{702478F4-91A8-4A0B-8861-2C2470440B21}" type="pres">
      <dgm:prSet presAssocID="{A94CA42C-7BE4-4637-9F7A-B51C54F50312}" presName="connectorText" presStyleLbl="sibTrans2D1" presStyleIdx="1" presStyleCnt="2"/>
      <dgm:spPr/>
    </dgm:pt>
    <dgm:pt modelId="{22AB7668-4915-4DE0-A4D3-2471EC143844}" type="pres">
      <dgm:prSet presAssocID="{3864EA21-3B90-48B6-8B17-A20863880D85}" presName="node" presStyleLbl="node1" presStyleIdx="2" presStyleCnt="3">
        <dgm:presLayoutVars>
          <dgm:bulletEnabled val="1"/>
        </dgm:presLayoutVars>
      </dgm:prSet>
      <dgm:spPr/>
    </dgm:pt>
  </dgm:ptLst>
  <dgm:cxnLst>
    <dgm:cxn modelId="{63896B11-FC1B-47C0-8913-8D9B608A9D6F}" type="presOf" srcId="{A94CA42C-7BE4-4637-9F7A-B51C54F50312}" destId="{029F67B9-727F-4B29-A92E-6243E3F51987}" srcOrd="0" destOrd="0" presId="urn:microsoft.com/office/officeart/2005/8/layout/process1"/>
    <dgm:cxn modelId="{44B3795F-527B-438A-8EB7-B97D80332FBD}" srcId="{13424E27-F4EB-4390-B78D-666793499757}" destId="{24023120-EBA0-4427-8D65-D10732040489}" srcOrd="1" destOrd="0" parTransId="{3AD5CEC3-5855-47EA-99BA-7B075677058F}" sibTransId="{A94CA42C-7BE4-4637-9F7A-B51C54F50312}"/>
    <dgm:cxn modelId="{28AA8B5F-7298-4778-91F3-5F2D178B969B}" type="presOf" srcId="{F3F4D4AB-B0B2-421F-8B2E-A5E0A55A8AE2}" destId="{744A3DAF-82AE-4402-B694-721DA7AE2046}" srcOrd="0" destOrd="0" presId="urn:microsoft.com/office/officeart/2005/8/layout/process1"/>
    <dgm:cxn modelId="{8B5E607A-402B-4E47-AB50-166F2DF009DC}" srcId="{13424E27-F4EB-4390-B78D-666793499757}" destId="{3864EA21-3B90-48B6-8B17-A20863880D85}" srcOrd="2" destOrd="0" parTransId="{5C2DA499-FDA3-4240-AE2F-C8B133A10123}" sibTransId="{2028C867-98D9-42C0-A7E0-89E7692D0CDC}"/>
    <dgm:cxn modelId="{49411C81-6731-493B-8290-39079E33870F}" type="presOf" srcId="{D1265043-FC22-4422-B3C6-60C85D60DAA9}" destId="{D5738A3E-D7FE-4391-89F8-9F5FF56CC938}" srcOrd="1" destOrd="0" presId="urn:microsoft.com/office/officeart/2005/8/layout/process1"/>
    <dgm:cxn modelId="{29314082-E160-49DC-B3A4-93116187A383}" type="presOf" srcId="{24023120-EBA0-4427-8D65-D10732040489}" destId="{6A3E6E12-E02D-4144-A653-DA7B771FBCED}" srcOrd="0" destOrd="0" presId="urn:microsoft.com/office/officeart/2005/8/layout/process1"/>
    <dgm:cxn modelId="{F0FD269E-9CDD-4301-8BE8-ADFB7F4C424A}" type="presOf" srcId="{13424E27-F4EB-4390-B78D-666793499757}" destId="{A6D13383-DFF5-40AD-BF52-06AFEFD086A4}" srcOrd="0" destOrd="0" presId="urn:microsoft.com/office/officeart/2005/8/layout/process1"/>
    <dgm:cxn modelId="{EDDE7DBB-9F59-40C0-9AF0-EF9B381A684C}" type="presOf" srcId="{A94CA42C-7BE4-4637-9F7A-B51C54F50312}" destId="{702478F4-91A8-4A0B-8861-2C2470440B21}" srcOrd="1" destOrd="0" presId="urn:microsoft.com/office/officeart/2005/8/layout/process1"/>
    <dgm:cxn modelId="{40C8F5C5-93CD-4918-AD6C-EECE0849D260}" type="presOf" srcId="{3864EA21-3B90-48B6-8B17-A20863880D85}" destId="{22AB7668-4915-4DE0-A4D3-2471EC143844}" srcOrd="0" destOrd="0" presId="urn:microsoft.com/office/officeart/2005/8/layout/process1"/>
    <dgm:cxn modelId="{05F64DD4-66F4-402E-8060-36BBFFBC54EC}" type="presOf" srcId="{D1265043-FC22-4422-B3C6-60C85D60DAA9}" destId="{E553F86A-3972-47FD-819E-55B5FB3F39DC}" srcOrd="0" destOrd="0" presId="urn:microsoft.com/office/officeart/2005/8/layout/process1"/>
    <dgm:cxn modelId="{0B8C94EE-7FD6-4941-9FD0-D4677737348C}" srcId="{13424E27-F4EB-4390-B78D-666793499757}" destId="{F3F4D4AB-B0B2-421F-8B2E-A5E0A55A8AE2}" srcOrd="0" destOrd="0" parTransId="{83846F80-F20F-4A50-9BF6-9F58DFA4B76F}" sibTransId="{D1265043-FC22-4422-B3C6-60C85D60DAA9}"/>
    <dgm:cxn modelId="{50B1ECB9-A75A-43ED-B14B-056C875EC6D5}" type="presParOf" srcId="{A6D13383-DFF5-40AD-BF52-06AFEFD086A4}" destId="{744A3DAF-82AE-4402-B694-721DA7AE2046}" srcOrd="0" destOrd="0" presId="urn:microsoft.com/office/officeart/2005/8/layout/process1"/>
    <dgm:cxn modelId="{94FFADCA-1F6D-4E5E-A08A-EF640947607D}" type="presParOf" srcId="{A6D13383-DFF5-40AD-BF52-06AFEFD086A4}" destId="{E553F86A-3972-47FD-819E-55B5FB3F39DC}" srcOrd="1" destOrd="0" presId="urn:microsoft.com/office/officeart/2005/8/layout/process1"/>
    <dgm:cxn modelId="{0F8831E6-9D3D-498C-8EB4-A6ABDC53946B}" type="presParOf" srcId="{E553F86A-3972-47FD-819E-55B5FB3F39DC}" destId="{D5738A3E-D7FE-4391-89F8-9F5FF56CC938}" srcOrd="0" destOrd="0" presId="urn:microsoft.com/office/officeart/2005/8/layout/process1"/>
    <dgm:cxn modelId="{6ABE7FC4-E524-45F6-B1F2-C77A2DE577D9}" type="presParOf" srcId="{A6D13383-DFF5-40AD-BF52-06AFEFD086A4}" destId="{6A3E6E12-E02D-4144-A653-DA7B771FBCED}" srcOrd="2" destOrd="0" presId="urn:microsoft.com/office/officeart/2005/8/layout/process1"/>
    <dgm:cxn modelId="{2AED53EC-2533-46AC-824E-0E744015EDE5}" type="presParOf" srcId="{A6D13383-DFF5-40AD-BF52-06AFEFD086A4}" destId="{029F67B9-727F-4B29-A92E-6243E3F51987}" srcOrd="3" destOrd="0" presId="urn:microsoft.com/office/officeart/2005/8/layout/process1"/>
    <dgm:cxn modelId="{6E64F3B1-9E13-4B54-8B67-C77E0B52903F}" type="presParOf" srcId="{029F67B9-727F-4B29-A92E-6243E3F51987}" destId="{702478F4-91A8-4A0B-8861-2C2470440B21}" srcOrd="0" destOrd="0" presId="urn:microsoft.com/office/officeart/2005/8/layout/process1"/>
    <dgm:cxn modelId="{C97B7AE1-F8F7-4206-9AC1-2E281AE488A7}" type="presParOf" srcId="{A6D13383-DFF5-40AD-BF52-06AFEFD086A4}" destId="{22AB7668-4915-4DE0-A4D3-2471EC14384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424E27-F4EB-4390-B78D-666793499757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F3F4D4AB-B0B2-421F-8B2E-A5E0A55A8AE2}">
      <dgm:prSet phldrT="[Szöveg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dirty="0"/>
            <a:t>Középiskola</a:t>
          </a:r>
          <a:br>
            <a:rPr lang="hu-HU" dirty="0"/>
          </a:br>
          <a:r>
            <a:rPr lang="hu-HU" dirty="0"/>
            <a:t>9-12.</a:t>
          </a:r>
        </a:p>
      </dgm:t>
    </dgm:pt>
    <dgm:pt modelId="{83846F80-F20F-4A50-9BF6-9F58DFA4B76F}" type="parTrans" cxnId="{0B8C94EE-7FD6-4941-9FD0-D4677737348C}">
      <dgm:prSet/>
      <dgm:spPr/>
      <dgm:t>
        <a:bodyPr/>
        <a:lstStyle/>
        <a:p>
          <a:endParaRPr lang="hu-HU"/>
        </a:p>
      </dgm:t>
    </dgm:pt>
    <dgm:pt modelId="{D1265043-FC22-4422-B3C6-60C85D60DAA9}" type="sibTrans" cxnId="{0B8C94EE-7FD6-4941-9FD0-D4677737348C}">
      <dgm:prSet/>
      <dgm:spPr/>
      <dgm:t>
        <a:bodyPr/>
        <a:lstStyle/>
        <a:p>
          <a:endParaRPr lang="hu-HU"/>
        </a:p>
      </dgm:t>
    </dgm:pt>
    <dgm:pt modelId="{24023120-EBA0-4427-8D65-D10732040489}">
      <dgm:prSet phldrT="[Szöveg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dirty="0"/>
            <a:t>Emelt érettségi</a:t>
          </a:r>
          <a:br>
            <a:rPr lang="hu-HU" dirty="0"/>
          </a:br>
          <a:r>
            <a:rPr lang="hu-HU" b="1" dirty="0">
              <a:solidFill>
                <a:srgbClr val="002060"/>
              </a:solidFill>
            </a:rPr>
            <a:t>Nyelvvizsga</a:t>
          </a:r>
        </a:p>
      </dgm:t>
    </dgm:pt>
    <dgm:pt modelId="{3AD5CEC3-5855-47EA-99BA-7B075677058F}" type="parTrans" cxnId="{44B3795F-527B-438A-8EB7-B97D80332FBD}">
      <dgm:prSet/>
      <dgm:spPr/>
      <dgm:t>
        <a:bodyPr/>
        <a:lstStyle/>
        <a:p>
          <a:endParaRPr lang="hu-HU"/>
        </a:p>
      </dgm:t>
    </dgm:pt>
    <dgm:pt modelId="{A94CA42C-7BE4-4637-9F7A-B51C54F50312}" type="sibTrans" cxnId="{44B3795F-527B-438A-8EB7-B97D80332FBD}">
      <dgm:prSet/>
      <dgm:spPr/>
      <dgm:t>
        <a:bodyPr/>
        <a:lstStyle/>
        <a:p>
          <a:endParaRPr lang="hu-HU"/>
        </a:p>
      </dgm:t>
    </dgm:pt>
    <dgm:pt modelId="{3864EA21-3B90-48B6-8B17-A20863880D85}">
      <dgm:prSet phldrT="[Szöveg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dirty="0"/>
            <a:t>Egyetem</a:t>
          </a:r>
        </a:p>
      </dgm:t>
    </dgm:pt>
    <dgm:pt modelId="{5C2DA499-FDA3-4240-AE2F-C8B133A10123}" type="parTrans" cxnId="{8B5E607A-402B-4E47-AB50-166F2DF009DC}">
      <dgm:prSet/>
      <dgm:spPr/>
      <dgm:t>
        <a:bodyPr/>
        <a:lstStyle/>
        <a:p>
          <a:endParaRPr lang="hu-HU"/>
        </a:p>
      </dgm:t>
    </dgm:pt>
    <dgm:pt modelId="{2028C867-98D9-42C0-A7E0-89E7692D0CDC}" type="sibTrans" cxnId="{8B5E607A-402B-4E47-AB50-166F2DF009DC}">
      <dgm:prSet/>
      <dgm:spPr/>
      <dgm:t>
        <a:bodyPr/>
        <a:lstStyle/>
        <a:p>
          <a:endParaRPr lang="hu-HU"/>
        </a:p>
      </dgm:t>
    </dgm:pt>
    <dgm:pt modelId="{A6D13383-DFF5-40AD-BF52-06AFEFD086A4}" type="pres">
      <dgm:prSet presAssocID="{13424E27-F4EB-4390-B78D-666793499757}" presName="Name0" presStyleCnt="0">
        <dgm:presLayoutVars>
          <dgm:dir/>
          <dgm:resizeHandles val="exact"/>
        </dgm:presLayoutVars>
      </dgm:prSet>
      <dgm:spPr/>
    </dgm:pt>
    <dgm:pt modelId="{744A3DAF-82AE-4402-B694-721DA7AE2046}" type="pres">
      <dgm:prSet presAssocID="{F3F4D4AB-B0B2-421F-8B2E-A5E0A55A8AE2}" presName="node" presStyleLbl="node1" presStyleIdx="0" presStyleCnt="3">
        <dgm:presLayoutVars>
          <dgm:bulletEnabled val="1"/>
        </dgm:presLayoutVars>
      </dgm:prSet>
      <dgm:spPr/>
    </dgm:pt>
    <dgm:pt modelId="{E553F86A-3972-47FD-819E-55B5FB3F39DC}" type="pres">
      <dgm:prSet presAssocID="{D1265043-FC22-4422-B3C6-60C85D60DAA9}" presName="sibTrans" presStyleLbl="sibTrans2D1" presStyleIdx="0" presStyleCnt="2"/>
      <dgm:spPr/>
    </dgm:pt>
    <dgm:pt modelId="{D5738A3E-D7FE-4391-89F8-9F5FF56CC938}" type="pres">
      <dgm:prSet presAssocID="{D1265043-FC22-4422-B3C6-60C85D60DAA9}" presName="connectorText" presStyleLbl="sibTrans2D1" presStyleIdx="0" presStyleCnt="2"/>
      <dgm:spPr/>
    </dgm:pt>
    <dgm:pt modelId="{6A3E6E12-E02D-4144-A653-DA7B771FBCED}" type="pres">
      <dgm:prSet presAssocID="{24023120-EBA0-4427-8D65-D10732040489}" presName="node" presStyleLbl="node1" presStyleIdx="1" presStyleCnt="3">
        <dgm:presLayoutVars>
          <dgm:bulletEnabled val="1"/>
        </dgm:presLayoutVars>
      </dgm:prSet>
      <dgm:spPr/>
    </dgm:pt>
    <dgm:pt modelId="{029F67B9-727F-4B29-A92E-6243E3F51987}" type="pres">
      <dgm:prSet presAssocID="{A94CA42C-7BE4-4637-9F7A-B51C54F50312}" presName="sibTrans" presStyleLbl="sibTrans2D1" presStyleIdx="1" presStyleCnt="2"/>
      <dgm:spPr/>
    </dgm:pt>
    <dgm:pt modelId="{702478F4-91A8-4A0B-8861-2C2470440B21}" type="pres">
      <dgm:prSet presAssocID="{A94CA42C-7BE4-4637-9F7A-B51C54F50312}" presName="connectorText" presStyleLbl="sibTrans2D1" presStyleIdx="1" presStyleCnt="2"/>
      <dgm:spPr/>
    </dgm:pt>
    <dgm:pt modelId="{22AB7668-4915-4DE0-A4D3-2471EC143844}" type="pres">
      <dgm:prSet presAssocID="{3864EA21-3B90-48B6-8B17-A20863880D85}" presName="node" presStyleLbl="node1" presStyleIdx="2" presStyleCnt="3">
        <dgm:presLayoutVars>
          <dgm:bulletEnabled val="1"/>
        </dgm:presLayoutVars>
      </dgm:prSet>
      <dgm:spPr/>
    </dgm:pt>
  </dgm:ptLst>
  <dgm:cxnLst>
    <dgm:cxn modelId="{63896B11-FC1B-47C0-8913-8D9B608A9D6F}" type="presOf" srcId="{A94CA42C-7BE4-4637-9F7A-B51C54F50312}" destId="{029F67B9-727F-4B29-A92E-6243E3F51987}" srcOrd="0" destOrd="0" presId="urn:microsoft.com/office/officeart/2005/8/layout/process1"/>
    <dgm:cxn modelId="{44B3795F-527B-438A-8EB7-B97D80332FBD}" srcId="{13424E27-F4EB-4390-B78D-666793499757}" destId="{24023120-EBA0-4427-8D65-D10732040489}" srcOrd="1" destOrd="0" parTransId="{3AD5CEC3-5855-47EA-99BA-7B075677058F}" sibTransId="{A94CA42C-7BE4-4637-9F7A-B51C54F50312}"/>
    <dgm:cxn modelId="{28AA8B5F-7298-4778-91F3-5F2D178B969B}" type="presOf" srcId="{F3F4D4AB-B0B2-421F-8B2E-A5E0A55A8AE2}" destId="{744A3DAF-82AE-4402-B694-721DA7AE2046}" srcOrd="0" destOrd="0" presId="urn:microsoft.com/office/officeart/2005/8/layout/process1"/>
    <dgm:cxn modelId="{8B5E607A-402B-4E47-AB50-166F2DF009DC}" srcId="{13424E27-F4EB-4390-B78D-666793499757}" destId="{3864EA21-3B90-48B6-8B17-A20863880D85}" srcOrd="2" destOrd="0" parTransId="{5C2DA499-FDA3-4240-AE2F-C8B133A10123}" sibTransId="{2028C867-98D9-42C0-A7E0-89E7692D0CDC}"/>
    <dgm:cxn modelId="{49411C81-6731-493B-8290-39079E33870F}" type="presOf" srcId="{D1265043-FC22-4422-B3C6-60C85D60DAA9}" destId="{D5738A3E-D7FE-4391-89F8-9F5FF56CC938}" srcOrd="1" destOrd="0" presId="urn:microsoft.com/office/officeart/2005/8/layout/process1"/>
    <dgm:cxn modelId="{29314082-E160-49DC-B3A4-93116187A383}" type="presOf" srcId="{24023120-EBA0-4427-8D65-D10732040489}" destId="{6A3E6E12-E02D-4144-A653-DA7B771FBCED}" srcOrd="0" destOrd="0" presId="urn:microsoft.com/office/officeart/2005/8/layout/process1"/>
    <dgm:cxn modelId="{F0FD269E-9CDD-4301-8BE8-ADFB7F4C424A}" type="presOf" srcId="{13424E27-F4EB-4390-B78D-666793499757}" destId="{A6D13383-DFF5-40AD-BF52-06AFEFD086A4}" srcOrd="0" destOrd="0" presId="urn:microsoft.com/office/officeart/2005/8/layout/process1"/>
    <dgm:cxn modelId="{EDDE7DBB-9F59-40C0-9AF0-EF9B381A684C}" type="presOf" srcId="{A94CA42C-7BE4-4637-9F7A-B51C54F50312}" destId="{702478F4-91A8-4A0B-8861-2C2470440B21}" srcOrd="1" destOrd="0" presId="urn:microsoft.com/office/officeart/2005/8/layout/process1"/>
    <dgm:cxn modelId="{40C8F5C5-93CD-4918-AD6C-EECE0849D260}" type="presOf" srcId="{3864EA21-3B90-48B6-8B17-A20863880D85}" destId="{22AB7668-4915-4DE0-A4D3-2471EC143844}" srcOrd="0" destOrd="0" presId="urn:microsoft.com/office/officeart/2005/8/layout/process1"/>
    <dgm:cxn modelId="{05F64DD4-66F4-402E-8060-36BBFFBC54EC}" type="presOf" srcId="{D1265043-FC22-4422-B3C6-60C85D60DAA9}" destId="{E553F86A-3972-47FD-819E-55B5FB3F39DC}" srcOrd="0" destOrd="0" presId="urn:microsoft.com/office/officeart/2005/8/layout/process1"/>
    <dgm:cxn modelId="{0B8C94EE-7FD6-4941-9FD0-D4677737348C}" srcId="{13424E27-F4EB-4390-B78D-666793499757}" destId="{F3F4D4AB-B0B2-421F-8B2E-A5E0A55A8AE2}" srcOrd="0" destOrd="0" parTransId="{83846F80-F20F-4A50-9BF6-9F58DFA4B76F}" sibTransId="{D1265043-FC22-4422-B3C6-60C85D60DAA9}"/>
    <dgm:cxn modelId="{50B1ECB9-A75A-43ED-B14B-056C875EC6D5}" type="presParOf" srcId="{A6D13383-DFF5-40AD-BF52-06AFEFD086A4}" destId="{744A3DAF-82AE-4402-B694-721DA7AE2046}" srcOrd="0" destOrd="0" presId="urn:microsoft.com/office/officeart/2005/8/layout/process1"/>
    <dgm:cxn modelId="{94FFADCA-1F6D-4E5E-A08A-EF640947607D}" type="presParOf" srcId="{A6D13383-DFF5-40AD-BF52-06AFEFD086A4}" destId="{E553F86A-3972-47FD-819E-55B5FB3F39DC}" srcOrd="1" destOrd="0" presId="urn:microsoft.com/office/officeart/2005/8/layout/process1"/>
    <dgm:cxn modelId="{0F8831E6-9D3D-498C-8EB4-A6ABDC53946B}" type="presParOf" srcId="{E553F86A-3972-47FD-819E-55B5FB3F39DC}" destId="{D5738A3E-D7FE-4391-89F8-9F5FF56CC938}" srcOrd="0" destOrd="0" presId="urn:microsoft.com/office/officeart/2005/8/layout/process1"/>
    <dgm:cxn modelId="{6ABE7FC4-E524-45F6-B1F2-C77A2DE577D9}" type="presParOf" srcId="{A6D13383-DFF5-40AD-BF52-06AFEFD086A4}" destId="{6A3E6E12-E02D-4144-A653-DA7B771FBCED}" srcOrd="2" destOrd="0" presId="urn:microsoft.com/office/officeart/2005/8/layout/process1"/>
    <dgm:cxn modelId="{2AED53EC-2533-46AC-824E-0E744015EDE5}" type="presParOf" srcId="{A6D13383-DFF5-40AD-BF52-06AFEFD086A4}" destId="{029F67B9-727F-4B29-A92E-6243E3F51987}" srcOrd="3" destOrd="0" presId="urn:microsoft.com/office/officeart/2005/8/layout/process1"/>
    <dgm:cxn modelId="{6E64F3B1-9E13-4B54-8B67-C77E0B52903F}" type="presParOf" srcId="{029F67B9-727F-4B29-A92E-6243E3F51987}" destId="{702478F4-91A8-4A0B-8861-2C2470440B21}" srcOrd="0" destOrd="0" presId="urn:microsoft.com/office/officeart/2005/8/layout/process1"/>
    <dgm:cxn modelId="{C97B7AE1-F8F7-4206-9AC1-2E281AE488A7}" type="presParOf" srcId="{A6D13383-DFF5-40AD-BF52-06AFEFD086A4}" destId="{22AB7668-4915-4DE0-A4D3-2471EC14384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F682A5-D86E-444B-AD42-FFBB9D225D7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66BBE56-CF2C-4C13-90E5-354CA2F77A4F}">
      <dgm:prSet phldrT="[Szöveg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u-HU" dirty="0"/>
            <a:t>középiskolai osztályzatok</a:t>
          </a:r>
        </a:p>
      </dgm:t>
    </dgm:pt>
    <dgm:pt modelId="{4B804FB4-82BE-4BAD-8127-459B1A9341D0}" type="parTrans" cxnId="{07FBFC80-5253-4A8E-B4E6-BEA1CA3D4304}">
      <dgm:prSet/>
      <dgm:spPr/>
      <dgm:t>
        <a:bodyPr/>
        <a:lstStyle/>
        <a:p>
          <a:endParaRPr lang="hu-HU"/>
        </a:p>
      </dgm:t>
    </dgm:pt>
    <dgm:pt modelId="{4FF16C38-E401-44D9-9E16-F00A4CF8B6CA}" type="sibTrans" cxnId="{07FBFC80-5253-4A8E-B4E6-BEA1CA3D4304}">
      <dgm:prSet/>
      <dgm:spPr/>
      <dgm:t>
        <a:bodyPr/>
        <a:lstStyle/>
        <a:p>
          <a:endParaRPr lang="hu-HU"/>
        </a:p>
      </dgm:t>
    </dgm:pt>
    <dgm:pt modelId="{F224AD23-B428-44F7-B8D4-76CB12E5477C}">
      <dgm:prSet phldrT="[Szöveg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u-HU" dirty="0"/>
            <a:t>magyar nyelv és irodalom (átlag)</a:t>
          </a:r>
        </a:p>
      </dgm:t>
    </dgm:pt>
    <dgm:pt modelId="{16C47AEF-EC63-4D66-9922-DB39C94EFAC6}" type="parTrans" cxnId="{1DD09813-0F39-4A9F-853C-2AAC283CC0B9}">
      <dgm:prSet/>
      <dgm:spPr/>
      <dgm:t>
        <a:bodyPr/>
        <a:lstStyle/>
        <a:p>
          <a:endParaRPr lang="hu-HU"/>
        </a:p>
      </dgm:t>
    </dgm:pt>
    <dgm:pt modelId="{4C94640B-B313-4AA7-BF38-B5602B31C62E}" type="sibTrans" cxnId="{1DD09813-0F39-4A9F-853C-2AAC283CC0B9}">
      <dgm:prSet/>
      <dgm:spPr/>
      <dgm:t>
        <a:bodyPr/>
        <a:lstStyle/>
        <a:p>
          <a:endParaRPr lang="hu-HU"/>
        </a:p>
      </dgm:t>
    </dgm:pt>
    <dgm:pt modelId="{F0B0A253-3E18-41DD-A1DD-53E2ED22D7BA}">
      <dgm:prSet phldrT="[Szöveg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u-HU" dirty="0"/>
            <a:t>történelem</a:t>
          </a:r>
        </a:p>
      </dgm:t>
    </dgm:pt>
    <dgm:pt modelId="{A74099BF-0239-49D0-8157-683902BA7390}" type="parTrans" cxnId="{7E940D17-3DDA-4543-A5BF-B76D8444EB7C}">
      <dgm:prSet/>
      <dgm:spPr/>
      <dgm:t>
        <a:bodyPr/>
        <a:lstStyle/>
        <a:p>
          <a:endParaRPr lang="hu-HU"/>
        </a:p>
      </dgm:t>
    </dgm:pt>
    <dgm:pt modelId="{B6202C27-6577-492C-98DB-DD64C5B09199}" type="sibTrans" cxnId="{7E940D17-3DDA-4543-A5BF-B76D8444EB7C}">
      <dgm:prSet/>
      <dgm:spPr/>
      <dgm:t>
        <a:bodyPr/>
        <a:lstStyle/>
        <a:p>
          <a:endParaRPr lang="hu-HU"/>
        </a:p>
      </dgm:t>
    </dgm:pt>
    <dgm:pt modelId="{1441ECED-E8FE-442A-B6CC-5DE5E249BA9B}">
      <dgm:prSet phldrT="[Szöveg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u-HU" dirty="0"/>
            <a:t>érettségi átlag</a:t>
          </a:r>
        </a:p>
      </dgm:t>
    </dgm:pt>
    <dgm:pt modelId="{ED0FB733-7B15-4F1C-878E-E05C2EF1F383}" type="parTrans" cxnId="{2529DA1F-910C-45D5-B7C2-CB0DF17F3CD3}">
      <dgm:prSet/>
      <dgm:spPr/>
      <dgm:t>
        <a:bodyPr/>
        <a:lstStyle/>
        <a:p>
          <a:endParaRPr lang="hu-HU"/>
        </a:p>
      </dgm:t>
    </dgm:pt>
    <dgm:pt modelId="{39396277-B7C3-4139-AA5B-278CDFBBEF20}" type="sibTrans" cxnId="{2529DA1F-910C-45D5-B7C2-CB0DF17F3CD3}">
      <dgm:prSet/>
      <dgm:spPr/>
      <dgm:t>
        <a:bodyPr/>
        <a:lstStyle/>
        <a:p>
          <a:endParaRPr lang="hu-HU"/>
        </a:p>
      </dgm:t>
    </dgm:pt>
    <dgm:pt modelId="{B44E5DF5-8CDB-4CBE-B786-01F3E5EE6FF0}">
      <dgm:prSet phldrT="[Szöveg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u-HU" dirty="0"/>
            <a:t>magyar nyelv és irodalom</a:t>
          </a:r>
        </a:p>
      </dgm:t>
    </dgm:pt>
    <dgm:pt modelId="{E562BC2D-1650-4F24-8DBC-B249BB24097B}" type="parTrans" cxnId="{3A03FE2D-DF0A-42A8-98EE-EDFC9FB9368A}">
      <dgm:prSet/>
      <dgm:spPr/>
      <dgm:t>
        <a:bodyPr/>
        <a:lstStyle/>
        <a:p>
          <a:endParaRPr lang="hu-HU"/>
        </a:p>
      </dgm:t>
    </dgm:pt>
    <dgm:pt modelId="{E4810F52-C6B5-4691-AB82-74FBA5885005}" type="sibTrans" cxnId="{3A03FE2D-DF0A-42A8-98EE-EDFC9FB9368A}">
      <dgm:prSet/>
      <dgm:spPr/>
      <dgm:t>
        <a:bodyPr/>
        <a:lstStyle/>
        <a:p>
          <a:endParaRPr lang="hu-HU"/>
        </a:p>
      </dgm:t>
    </dgm:pt>
    <dgm:pt modelId="{A2F9ECEA-9D27-4605-8FA9-E626BBA7D28A}">
      <dgm:prSet phldrT="[Szöveg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u-HU" dirty="0"/>
            <a:t>történelem</a:t>
          </a:r>
        </a:p>
      </dgm:t>
    </dgm:pt>
    <dgm:pt modelId="{9976092C-C5C0-4C8E-B8A5-77B523F1BFE4}" type="parTrans" cxnId="{57B4D342-46C8-4A53-A0C3-D43FFE93892C}">
      <dgm:prSet/>
      <dgm:spPr/>
      <dgm:t>
        <a:bodyPr/>
        <a:lstStyle/>
        <a:p>
          <a:endParaRPr lang="hu-HU"/>
        </a:p>
      </dgm:t>
    </dgm:pt>
    <dgm:pt modelId="{782926B9-00CB-40EF-AC0E-397FB0331138}" type="sibTrans" cxnId="{57B4D342-46C8-4A53-A0C3-D43FFE93892C}">
      <dgm:prSet/>
      <dgm:spPr/>
      <dgm:t>
        <a:bodyPr/>
        <a:lstStyle/>
        <a:p>
          <a:endParaRPr lang="hu-HU"/>
        </a:p>
      </dgm:t>
    </dgm:pt>
    <dgm:pt modelId="{EB40556C-23C2-4D46-BF47-15D868998B95}">
      <dgm:prSet phldrT="[Szöveg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u-HU" dirty="0"/>
            <a:t>érettségi pont 1</a:t>
          </a:r>
        </a:p>
      </dgm:t>
    </dgm:pt>
    <dgm:pt modelId="{17F22ADB-63A5-492B-AD64-AFD767E81CEC}" type="parTrans" cxnId="{9C3F62B3-9F7F-44A9-B37E-1C68EC692253}">
      <dgm:prSet/>
      <dgm:spPr/>
      <dgm:t>
        <a:bodyPr/>
        <a:lstStyle/>
        <a:p>
          <a:endParaRPr lang="hu-HU"/>
        </a:p>
      </dgm:t>
    </dgm:pt>
    <dgm:pt modelId="{93F0BAC8-FE95-406B-8056-C214872A4C64}" type="sibTrans" cxnId="{9C3F62B3-9F7F-44A9-B37E-1C68EC692253}">
      <dgm:prSet/>
      <dgm:spPr/>
      <dgm:t>
        <a:bodyPr/>
        <a:lstStyle/>
        <a:p>
          <a:endParaRPr lang="hu-HU"/>
        </a:p>
      </dgm:t>
    </dgm:pt>
    <dgm:pt modelId="{4110D193-35C7-41CB-854E-4A5B7B0CF413}">
      <dgm:prSet phldrT="[Szöveg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u-HU" dirty="0"/>
            <a:t>matematika</a:t>
          </a:r>
        </a:p>
      </dgm:t>
    </dgm:pt>
    <dgm:pt modelId="{22B84495-709D-4357-BD2E-8E67421DFF7B}" type="parTrans" cxnId="{C243487B-A4D9-4D71-9C8A-BE639707EB10}">
      <dgm:prSet/>
      <dgm:spPr/>
      <dgm:t>
        <a:bodyPr/>
        <a:lstStyle/>
        <a:p>
          <a:endParaRPr lang="hu-HU"/>
        </a:p>
      </dgm:t>
    </dgm:pt>
    <dgm:pt modelId="{15CF0FBA-EF57-48B0-8EEE-5A341EBBA8A0}" type="sibTrans" cxnId="{C243487B-A4D9-4D71-9C8A-BE639707EB10}">
      <dgm:prSet/>
      <dgm:spPr/>
      <dgm:t>
        <a:bodyPr/>
        <a:lstStyle/>
        <a:p>
          <a:endParaRPr lang="hu-HU"/>
        </a:p>
      </dgm:t>
    </dgm:pt>
    <dgm:pt modelId="{CAE701C6-B21D-431B-A129-A4B2693096BF}">
      <dgm:prSet phldrT="[Szöveg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u-HU" dirty="0"/>
            <a:t>idegen nyelv</a:t>
          </a:r>
        </a:p>
      </dgm:t>
    </dgm:pt>
    <dgm:pt modelId="{61EDC99A-3F94-4A01-B539-1492A6709EE0}" type="parTrans" cxnId="{BC9C3EDF-86F8-424D-858D-6897B94E0D34}">
      <dgm:prSet/>
      <dgm:spPr/>
      <dgm:t>
        <a:bodyPr/>
        <a:lstStyle/>
        <a:p>
          <a:endParaRPr lang="hu-HU"/>
        </a:p>
      </dgm:t>
    </dgm:pt>
    <dgm:pt modelId="{20DC755B-E834-40D4-8ECA-7E1F3EF64FD9}" type="sibTrans" cxnId="{BC9C3EDF-86F8-424D-858D-6897B94E0D34}">
      <dgm:prSet/>
      <dgm:spPr/>
      <dgm:t>
        <a:bodyPr/>
        <a:lstStyle/>
        <a:p>
          <a:endParaRPr lang="hu-HU"/>
        </a:p>
      </dgm:t>
    </dgm:pt>
    <dgm:pt modelId="{F678C9A4-B6C7-4403-95AE-39A7AB2B4094}">
      <dgm:prSet phldrT="[Szöveg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u-HU" dirty="0"/>
            <a:t>matematika</a:t>
          </a:r>
        </a:p>
      </dgm:t>
    </dgm:pt>
    <dgm:pt modelId="{3D320A2C-B4FD-4E51-ADB8-EB8270F19E5B}" type="parTrans" cxnId="{C6D9FD4B-21BB-46AD-A891-C253AAEA1CC3}">
      <dgm:prSet/>
      <dgm:spPr/>
      <dgm:t>
        <a:bodyPr/>
        <a:lstStyle/>
        <a:p>
          <a:endParaRPr lang="hu-HU"/>
        </a:p>
      </dgm:t>
    </dgm:pt>
    <dgm:pt modelId="{C5323602-D6F8-421C-82BC-A1378CAF5110}" type="sibTrans" cxnId="{C6D9FD4B-21BB-46AD-A891-C253AAEA1CC3}">
      <dgm:prSet/>
      <dgm:spPr/>
      <dgm:t>
        <a:bodyPr/>
        <a:lstStyle/>
        <a:p>
          <a:endParaRPr lang="hu-HU"/>
        </a:p>
      </dgm:t>
    </dgm:pt>
    <dgm:pt modelId="{D9930F98-CC83-4914-ADA0-00240316628B}">
      <dgm:prSet phldrT="[Szöveg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u-HU" dirty="0"/>
            <a:t>idegen nyelv</a:t>
          </a:r>
        </a:p>
      </dgm:t>
    </dgm:pt>
    <dgm:pt modelId="{6213E59A-F689-473C-A1D1-76BE480BDE62}" type="parTrans" cxnId="{65AB5707-8233-4540-AD0E-BE21C651255C}">
      <dgm:prSet/>
      <dgm:spPr/>
      <dgm:t>
        <a:bodyPr/>
        <a:lstStyle/>
        <a:p>
          <a:endParaRPr lang="hu-HU"/>
        </a:p>
      </dgm:t>
    </dgm:pt>
    <dgm:pt modelId="{935C1108-1891-46D1-A5B6-BDC3E743180C}" type="sibTrans" cxnId="{65AB5707-8233-4540-AD0E-BE21C651255C}">
      <dgm:prSet/>
      <dgm:spPr/>
      <dgm:t>
        <a:bodyPr/>
        <a:lstStyle/>
        <a:p>
          <a:endParaRPr lang="hu-HU"/>
        </a:p>
      </dgm:t>
    </dgm:pt>
    <dgm:pt modelId="{9B38677F-3762-415B-84D8-47D2E942E94F}">
      <dgm:prSet/>
      <dgm:spPr>
        <a:solidFill>
          <a:srgbClr val="FFC000">
            <a:alpha val="9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u-HU" altLang="hu-HU" dirty="0">
              <a:solidFill>
                <a:srgbClr val="000000"/>
              </a:solidFill>
              <a:cs typeface="Arial" panose="020B0604020202020204" pitchFamily="34" charset="0"/>
            </a:rPr>
            <a:t>felsőoktatási intézmény által meghatározott tantárgy</a:t>
          </a:r>
          <a:endParaRPr lang="hu-HU" dirty="0"/>
        </a:p>
      </dgm:t>
    </dgm:pt>
    <dgm:pt modelId="{5E3AF8F7-D8AC-408D-BC1F-A8E0E714B775}" type="parTrans" cxnId="{2740FB70-1055-4202-A556-75027B16464B}">
      <dgm:prSet/>
      <dgm:spPr/>
      <dgm:t>
        <a:bodyPr/>
        <a:lstStyle/>
        <a:p>
          <a:endParaRPr lang="hu-HU"/>
        </a:p>
      </dgm:t>
    </dgm:pt>
    <dgm:pt modelId="{5E8BB808-6E3D-4EFF-9DB6-D22CCB33F57B}" type="sibTrans" cxnId="{2740FB70-1055-4202-A556-75027B16464B}">
      <dgm:prSet/>
      <dgm:spPr/>
      <dgm:t>
        <a:bodyPr/>
        <a:lstStyle/>
        <a:p>
          <a:endParaRPr lang="hu-HU"/>
        </a:p>
      </dgm:t>
    </dgm:pt>
    <dgm:pt modelId="{37DE750F-9F6B-4B33-8C6D-00FD31472F8F}">
      <dgm:prSet phldrT="[Szöveg]"/>
      <dgm:spPr>
        <a:solidFill>
          <a:srgbClr val="FFC000">
            <a:alpha val="9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u-HU" altLang="hu-HU" dirty="0">
              <a:solidFill>
                <a:srgbClr val="000000"/>
              </a:solidFill>
              <a:cs typeface="Arial" panose="020B0604020202020204" pitchFamily="34" charset="0"/>
            </a:rPr>
            <a:t>felsőoktatási intézmény által meghatározott tantárgy</a:t>
          </a:r>
          <a:endParaRPr lang="hu-HU" dirty="0"/>
        </a:p>
      </dgm:t>
    </dgm:pt>
    <dgm:pt modelId="{29AAEA56-0FA3-4B42-99B2-679D18AC76CF}" type="parTrans" cxnId="{4BC9D8BF-74B9-4EB8-8911-5B42075A1302}">
      <dgm:prSet/>
      <dgm:spPr/>
      <dgm:t>
        <a:bodyPr/>
        <a:lstStyle/>
        <a:p>
          <a:endParaRPr lang="hu-HU"/>
        </a:p>
      </dgm:t>
    </dgm:pt>
    <dgm:pt modelId="{5FD37EAA-514E-4CDE-A45F-2C47BC2F4E9A}" type="sibTrans" cxnId="{4BC9D8BF-74B9-4EB8-8911-5B42075A1302}">
      <dgm:prSet/>
      <dgm:spPr/>
      <dgm:t>
        <a:bodyPr/>
        <a:lstStyle/>
        <a:p>
          <a:endParaRPr lang="hu-HU"/>
        </a:p>
      </dgm:t>
    </dgm:pt>
    <dgm:pt modelId="{0C199ABC-9687-4DD0-B0B1-CAC4FE9E2571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u-HU" dirty="0"/>
            <a:t>érettségi pont 2</a:t>
          </a:r>
        </a:p>
      </dgm:t>
    </dgm:pt>
    <dgm:pt modelId="{2ABA8153-562A-402F-A97E-592E97D34711}" type="parTrans" cxnId="{B10687AA-805A-466A-B074-5D48C02C3FBC}">
      <dgm:prSet/>
      <dgm:spPr/>
      <dgm:t>
        <a:bodyPr/>
        <a:lstStyle/>
        <a:p>
          <a:endParaRPr lang="hu-HU"/>
        </a:p>
      </dgm:t>
    </dgm:pt>
    <dgm:pt modelId="{2287EB3F-2896-49F0-BD0F-32AF9E87BADD}" type="sibTrans" cxnId="{B10687AA-805A-466A-B074-5D48C02C3FBC}">
      <dgm:prSet/>
      <dgm:spPr/>
      <dgm:t>
        <a:bodyPr/>
        <a:lstStyle/>
        <a:p>
          <a:endParaRPr lang="hu-HU"/>
        </a:p>
      </dgm:t>
    </dgm:pt>
    <dgm:pt modelId="{180F38E6-6378-42DF-B65B-01B4BFF6AEC1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u-HU" dirty="0"/>
            <a:t>…</a:t>
          </a:r>
        </a:p>
      </dgm:t>
    </dgm:pt>
    <dgm:pt modelId="{F745F440-774B-4065-87C3-36B52F749925}" type="parTrans" cxnId="{1EECC9E9-2B89-486F-96A3-0D0601504BCE}">
      <dgm:prSet/>
      <dgm:spPr/>
      <dgm:t>
        <a:bodyPr/>
        <a:lstStyle/>
        <a:p>
          <a:endParaRPr lang="hu-HU"/>
        </a:p>
      </dgm:t>
    </dgm:pt>
    <dgm:pt modelId="{99D7343C-03CA-48DC-9387-A710259A7E4C}" type="sibTrans" cxnId="{1EECC9E9-2B89-486F-96A3-0D0601504BCE}">
      <dgm:prSet/>
      <dgm:spPr/>
      <dgm:t>
        <a:bodyPr/>
        <a:lstStyle/>
        <a:p>
          <a:endParaRPr lang="hu-HU"/>
        </a:p>
      </dgm:t>
    </dgm:pt>
    <dgm:pt modelId="{64801133-520E-4D35-9C6B-4C952DA90DE1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u-HU" dirty="0"/>
            <a:t>többletpont</a:t>
          </a:r>
        </a:p>
      </dgm:t>
    </dgm:pt>
    <dgm:pt modelId="{9F9FF953-5E4C-45E2-894F-29B34712D8A3}" type="parTrans" cxnId="{3999E017-1B67-44CF-AC48-119854E34AFC}">
      <dgm:prSet/>
      <dgm:spPr/>
      <dgm:t>
        <a:bodyPr/>
        <a:lstStyle/>
        <a:p>
          <a:endParaRPr lang="hu-HU"/>
        </a:p>
      </dgm:t>
    </dgm:pt>
    <dgm:pt modelId="{815E752D-06F5-47DB-A1CE-1572970436DD}" type="sibTrans" cxnId="{3999E017-1B67-44CF-AC48-119854E34AFC}">
      <dgm:prSet/>
      <dgm:spPr/>
      <dgm:t>
        <a:bodyPr/>
        <a:lstStyle/>
        <a:p>
          <a:endParaRPr lang="hu-HU"/>
        </a:p>
      </dgm:t>
    </dgm:pt>
    <dgm:pt modelId="{4A9372BB-8220-4D35-B582-4622E8E778D5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u-HU" dirty="0"/>
            <a:t>emelt szint</a:t>
          </a:r>
        </a:p>
      </dgm:t>
    </dgm:pt>
    <dgm:pt modelId="{647BEBBD-129D-4B76-91A8-0DA88D059ACA}" type="parTrans" cxnId="{728377DC-8944-4947-8327-3218C2182353}">
      <dgm:prSet/>
      <dgm:spPr/>
      <dgm:t>
        <a:bodyPr/>
        <a:lstStyle/>
        <a:p>
          <a:endParaRPr lang="hu-HU"/>
        </a:p>
      </dgm:t>
    </dgm:pt>
    <dgm:pt modelId="{0723D3C5-1D7D-42E2-8E47-80537D307CB1}" type="sibTrans" cxnId="{728377DC-8944-4947-8327-3218C2182353}">
      <dgm:prSet/>
      <dgm:spPr/>
      <dgm:t>
        <a:bodyPr/>
        <a:lstStyle/>
        <a:p>
          <a:endParaRPr lang="hu-HU"/>
        </a:p>
      </dgm:t>
    </dgm:pt>
    <dgm:pt modelId="{3B80E6A6-B0BC-4387-BA66-32BE0DA800F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u-HU" dirty="0"/>
            <a:t>nyelvtudás</a:t>
          </a:r>
        </a:p>
      </dgm:t>
    </dgm:pt>
    <dgm:pt modelId="{C86509B5-452A-4C45-A804-90C7472C707F}" type="parTrans" cxnId="{D49EBF4F-D5D8-4CDA-90CE-59FDD87F02F8}">
      <dgm:prSet/>
      <dgm:spPr/>
      <dgm:t>
        <a:bodyPr/>
        <a:lstStyle/>
        <a:p>
          <a:endParaRPr lang="hu-HU"/>
        </a:p>
      </dgm:t>
    </dgm:pt>
    <dgm:pt modelId="{DA34C8CE-AA55-490A-B49A-29F06B7D832F}" type="sibTrans" cxnId="{D49EBF4F-D5D8-4CDA-90CE-59FDD87F02F8}">
      <dgm:prSet/>
      <dgm:spPr/>
      <dgm:t>
        <a:bodyPr/>
        <a:lstStyle/>
        <a:p>
          <a:endParaRPr lang="hu-HU"/>
        </a:p>
      </dgm:t>
    </dgm:pt>
    <dgm:pt modelId="{57161528-17D9-4222-B743-12DCD1D07EE6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u-HU" dirty="0"/>
            <a:t>sport</a:t>
          </a:r>
        </a:p>
      </dgm:t>
    </dgm:pt>
    <dgm:pt modelId="{F66BC472-699F-42A4-84F6-92B2F4A0579F}" type="parTrans" cxnId="{7D6E7A6B-D6A1-46AC-A32B-BA636459A3DB}">
      <dgm:prSet/>
      <dgm:spPr/>
      <dgm:t>
        <a:bodyPr/>
        <a:lstStyle/>
        <a:p>
          <a:endParaRPr lang="hu-HU"/>
        </a:p>
      </dgm:t>
    </dgm:pt>
    <dgm:pt modelId="{6DCE2739-48C8-4A5B-B6C8-53912413C7C0}" type="sibTrans" cxnId="{7D6E7A6B-D6A1-46AC-A32B-BA636459A3DB}">
      <dgm:prSet/>
      <dgm:spPr/>
      <dgm:t>
        <a:bodyPr/>
        <a:lstStyle/>
        <a:p>
          <a:endParaRPr lang="hu-HU"/>
        </a:p>
      </dgm:t>
    </dgm:pt>
    <dgm:pt modelId="{8A9F8136-EEE1-4039-97C3-808814218E4F}">
      <dgm:prSet/>
      <dgm:spPr>
        <a:solidFill>
          <a:srgbClr val="F1B91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u-HU" dirty="0"/>
            <a:t>felvételi vizsga,</a:t>
          </a:r>
        </a:p>
        <a:p>
          <a:r>
            <a:rPr lang="hu-HU" dirty="0"/>
            <a:t>rendezvények</a:t>
          </a:r>
        </a:p>
      </dgm:t>
    </dgm:pt>
    <dgm:pt modelId="{E9AF33D6-4118-414C-9309-DE85C8E9425E}" type="parTrans" cxnId="{3B63E912-F770-463A-9FA8-7B2B0B08F6CF}">
      <dgm:prSet/>
      <dgm:spPr/>
      <dgm:t>
        <a:bodyPr/>
        <a:lstStyle/>
        <a:p>
          <a:endParaRPr lang="hu-HU"/>
        </a:p>
      </dgm:t>
    </dgm:pt>
    <dgm:pt modelId="{5706281C-58CC-42E3-BB1F-0287DB97A5C1}" type="sibTrans" cxnId="{3B63E912-F770-463A-9FA8-7B2B0B08F6CF}">
      <dgm:prSet/>
      <dgm:spPr/>
      <dgm:t>
        <a:bodyPr/>
        <a:lstStyle/>
        <a:p>
          <a:endParaRPr lang="hu-HU"/>
        </a:p>
      </dgm:t>
    </dgm:pt>
    <dgm:pt modelId="{664322A9-FEB9-4708-9EDC-B28F2AFA5988}" type="pres">
      <dgm:prSet presAssocID="{1AF682A5-D86E-444B-AD42-FFBB9D225D7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ADC536-8052-41C0-8A50-372978E6A293}" type="pres">
      <dgm:prSet presAssocID="{266BBE56-CF2C-4C13-90E5-354CA2F77A4F}" presName="root" presStyleCnt="0"/>
      <dgm:spPr/>
    </dgm:pt>
    <dgm:pt modelId="{AAB6EBBF-79CF-424F-890E-2BE24C8C3D7C}" type="pres">
      <dgm:prSet presAssocID="{266BBE56-CF2C-4C13-90E5-354CA2F77A4F}" presName="rootComposite" presStyleCnt="0"/>
      <dgm:spPr/>
    </dgm:pt>
    <dgm:pt modelId="{EFF9C572-EB2A-400B-9EF4-21D411990AB3}" type="pres">
      <dgm:prSet presAssocID="{266BBE56-CF2C-4C13-90E5-354CA2F77A4F}" presName="rootText" presStyleLbl="node1" presStyleIdx="0" presStyleCnt="5" custScaleX="110028" custScaleY="110028"/>
      <dgm:spPr/>
    </dgm:pt>
    <dgm:pt modelId="{0A494C1D-B7B1-43F4-9F34-461B61A6BF0E}" type="pres">
      <dgm:prSet presAssocID="{266BBE56-CF2C-4C13-90E5-354CA2F77A4F}" presName="rootConnector" presStyleLbl="node1" presStyleIdx="0" presStyleCnt="5"/>
      <dgm:spPr/>
    </dgm:pt>
    <dgm:pt modelId="{8F87ADFA-DAB8-4550-B6C7-AD47C2B1414A}" type="pres">
      <dgm:prSet presAssocID="{266BBE56-CF2C-4C13-90E5-354CA2F77A4F}" presName="childShape" presStyleCnt="0"/>
      <dgm:spPr/>
    </dgm:pt>
    <dgm:pt modelId="{7F686CCE-3351-4E03-AFC2-77A75131A21B}" type="pres">
      <dgm:prSet presAssocID="{16C47AEF-EC63-4D66-9922-DB39C94EFAC6}" presName="Name13" presStyleLbl="parChTrans1D2" presStyleIdx="0" presStyleCnt="15"/>
      <dgm:spPr/>
    </dgm:pt>
    <dgm:pt modelId="{3319ED8D-162E-4E96-8B28-CD1A3F104B56}" type="pres">
      <dgm:prSet presAssocID="{F224AD23-B428-44F7-B8D4-76CB12E5477C}" presName="childText" presStyleLbl="bgAcc1" presStyleIdx="0" presStyleCnt="15">
        <dgm:presLayoutVars>
          <dgm:bulletEnabled val="1"/>
        </dgm:presLayoutVars>
      </dgm:prSet>
      <dgm:spPr/>
    </dgm:pt>
    <dgm:pt modelId="{98799F5F-88B1-4392-B0A5-C3E65B2E9C85}" type="pres">
      <dgm:prSet presAssocID="{A74099BF-0239-49D0-8157-683902BA7390}" presName="Name13" presStyleLbl="parChTrans1D2" presStyleIdx="1" presStyleCnt="15"/>
      <dgm:spPr/>
    </dgm:pt>
    <dgm:pt modelId="{834984C3-F37F-4B0E-9175-CEEB3F155FB9}" type="pres">
      <dgm:prSet presAssocID="{F0B0A253-3E18-41DD-A1DD-53E2ED22D7BA}" presName="childText" presStyleLbl="bgAcc1" presStyleIdx="1" presStyleCnt="15">
        <dgm:presLayoutVars>
          <dgm:bulletEnabled val="1"/>
        </dgm:presLayoutVars>
      </dgm:prSet>
      <dgm:spPr/>
    </dgm:pt>
    <dgm:pt modelId="{F3166D80-A826-40B4-BC4C-5A4CEDD1B962}" type="pres">
      <dgm:prSet presAssocID="{3D320A2C-B4FD-4E51-ADB8-EB8270F19E5B}" presName="Name13" presStyleLbl="parChTrans1D2" presStyleIdx="2" presStyleCnt="15"/>
      <dgm:spPr/>
    </dgm:pt>
    <dgm:pt modelId="{764B7186-DCE8-4703-92AB-ACAD8C783ED2}" type="pres">
      <dgm:prSet presAssocID="{F678C9A4-B6C7-4403-95AE-39A7AB2B4094}" presName="childText" presStyleLbl="bgAcc1" presStyleIdx="2" presStyleCnt="15">
        <dgm:presLayoutVars>
          <dgm:bulletEnabled val="1"/>
        </dgm:presLayoutVars>
      </dgm:prSet>
      <dgm:spPr/>
    </dgm:pt>
    <dgm:pt modelId="{03104112-FE60-497B-843B-892388E39D95}" type="pres">
      <dgm:prSet presAssocID="{6213E59A-F689-473C-A1D1-76BE480BDE62}" presName="Name13" presStyleLbl="parChTrans1D2" presStyleIdx="3" presStyleCnt="15"/>
      <dgm:spPr/>
    </dgm:pt>
    <dgm:pt modelId="{B5997A5F-AFC4-48D5-9A0B-607364309E84}" type="pres">
      <dgm:prSet presAssocID="{D9930F98-CC83-4914-ADA0-00240316628B}" presName="childText" presStyleLbl="bgAcc1" presStyleIdx="3" presStyleCnt="15">
        <dgm:presLayoutVars>
          <dgm:bulletEnabled val="1"/>
        </dgm:presLayoutVars>
      </dgm:prSet>
      <dgm:spPr/>
    </dgm:pt>
    <dgm:pt modelId="{7B8F8FB6-D282-4B62-B588-DBDCE3E724CB}" type="pres">
      <dgm:prSet presAssocID="{5E3AF8F7-D8AC-408D-BC1F-A8E0E714B775}" presName="Name13" presStyleLbl="parChTrans1D2" presStyleIdx="4" presStyleCnt="15"/>
      <dgm:spPr/>
    </dgm:pt>
    <dgm:pt modelId="{7A5D300E-6258-4407-AFED-33A4DDE5AC72}" type="pres">
      <dgm:prSet presAssocID="{9B38677F-3762-415B-84D8-47D2E942E94F}" presName="childText" presStyleLbl="bgAcc1" presStyleIdx="4" presStyleCnt="15">
        <dgm:presLayoutVars>
          <dgm:bulletEnabled val="1"/>
        </dgm:presLayoutVars>
      </dgm:prSet>
      <dgm:spPr/>
    </dgm:pt>
    <dgm:pt modelId="{001BFDCC-5CC3-47FF-8650-B33DDC5F29B1}" type="pres">
      <dgm:prSet presAssocID="{1441ECED-E8FE-442A-B6CC-5DE5E249BA9B}" presName="root" presStyleCnt="0"/>
      <dgm:spPr/>
    </dgm:pt>
    <dgm:pt modelId="{FCC84E5A-21E2-4E91-AD88-A26E9A56D733}" type="pres">
      <dgm:prSet presAssocID="{1441ECED-E8FE-442A-B6CC-5DE5E249BA9B}" presName="rootComposite" presStyleCnt="0"/>
      <dgm:spPr/>
    </dgm:pt>
    <dgm:pt modelId="{17FF5518-C082-4D71-B4B7-86793783684B}" type="pres">
      <dgm:prSet presAssocID="{1441ECED-E8FE-442A-B6CC-5DE5E249BA9B}" presName="rootText" presStyleLbl="node1" presStyleIdx="1" presStyleCnt="5" custScaleX="110028" custScaleY="109833"/>
      <dgm:spPr/>
    </dgm:pt>
    <dgm:pt modelId="{D2BD4DBD-8774-4E3B-BDF0-9F3257A9A9DB}" type="pres">
      <dgm:prSet presAssocID="{1441ECED-E8FE-442A-B6CC-5DE5E249BA9B}" presName="rootConnector" presStyleLbl="node1" presStyleIdx="1" presStyleCnt="5"/>
      <dgm:spPr/>
    </dgm:pt>
    <dgm:pt modelId="{E6DEBFA8-65D9-438B-95E2-705CAEF46E7F}" type="pres">
      <dgm:prSet presAssocID="{1441ECED-E8FE-442A-B6CC-5DE5E249BA9B}" presName="childShape" presStyleCnt="0"/>
      <dgm:spPr/>
    </dgm:pt>
    <dgm:pt modelId="{7CB78177-A5EA-47D6-8B4D-0F86DE5E6D57}" type="pres">
      <dgm:prSet presAssocID="{E562BC2D-1650-4F24-8DBC-B249BB24097B}" presName="Name13" presStyleLbl="parChTrans1D2" presStyleIdx="5" presStyleCnt="15"/>
      <dgm:spPr/>
    </dgm:pt>
    <dgm:pt modelId="{04D88CD3-FE58-4BD2-A430-BC88A33C3F87}" type="pres">
      <dgm:prSet presAssocID="{B44E5DF5-8CDB-4CBE-B786-01F3E5EE6FF0}" presName="childText" presStyleLbl="bgAcc1" presStyleIdx="5" presStyleCnt="15">
        <dgm:presLayoutVars>
          <dgm:bulletEnabled val="1"/>
        </dgm:presLayoutVars>
      </dgm:prSet>
      <dgm:spPr/>
    </dgm:pt>
    <dgm:pt modelId="{6D8CC40A-579F-46AB-A5CE-DEBAD237FE3D}" type="pres">
      <dgm:prSet presAssocID="{9976092C-C5C0-4C8E-B8A5-77B523F1BFE4}" presName="Name13" presStyleLbl="parChTrans1D2" presStyleIdx="6" presStyleCnt="15"/>
      <dgm:spPr/>
    </dgm:pt>
    <dgm:pt modelId="{E7AAFB15-CA4E-43D7-AED7-482418DC9F23}" type="pres">
      <dgm:prSet presAssocID="{A2F9ECEA-9D27-4605-8FA9-E626BBA7D28A}" presName="childText" presStyleLbl="bgAcc1" presStyleIdx="6" presStyleCnt="15">
        <dgm:presLayoutVars>
          <dgm:bulletEnabled val="1"/>
        </dgm:presLayoutVars>
      </dgm:prSet>
      <dgm:spPr/>
    </dgm:pt>
    <dgm:pt modelId="{97E81496-30B4-4D23-ADE7-7155BA8CD278}" type="pres">
      <dgm:prSet presAssocID="{22B84495-709D-4357-BD2E-8E67421DFF7B}" presName="Name13" presStyleLbl="parChTrans1D2" presStyleIdx="7" presStyleCnt="15"/>
      <dgm:spPr/>
    </dgm:pt>
    <dgm:pt modelId="{84282735-E9DD-4625-9E52-6407F745F70C}" type="pres">
      <dgm:prSet presAssocID="{4110D193-35C7-41CB-854E-4A5B7B0CF413}" presName="childText" presStyleLbl="bgAcc1" presStyleIdx="7" presStyleCnt="15">
        <dgm:presLayoutVars>
          <dgm:bulletEnabled val="1"/>
        </dgm:presLayoutVars>
      </dgm:prSet>
      <dgm:spPr/>
    </dgm:pt>
    <dgm:pt modelId="{169DE240-3D50-472D-A138-8BF6DB5001EA}" type="pres">
      <dgm:prSet presAssocID="{61EDC99A-3F94-4A01-B539-1492A6709EE0}" presName="Name13" presStyleLbl="parChTrans1D2" presStyleIdx="8" presStyleCnt="15"/>
      <dgm:spPr/>
    </dgm:pt>
    <dgm:pt modelId="{DA620394-B2A7-4F7C-BFBD-A7B38FAB7979}" type="pres">
      <dgm:prSet presAssocID="{CAE701C6-B21D-431B-A129-A4B2693096BF}" presName="childText" presStyleLbl="bgAcc1" presStyleIdx="8" presStyleCnt="15">
        <dgm:presLayoutVars>
          <dgm:bulletEnabled val="1"/>
        </dgm:presLayoutVars>
      </dgm:prSet>
      <dgm:spPr/>
    </dgm:pt>
    <dgm:pt modelId="{DDD20006-6D78-491E-9AD8-A6C8D90A2D43}" type="pres">
      <dgm:prSet presAssocID="{29AAEA56-0FA3-4B42-99B2-679D18AC76CF}" presName="Name13" presStyleLbl="parChTrans1D2" presStyleIdx="9" presStyleCnt="15"/>
      <dgm:spPr/>
    </dgm:pt>
    <dgm:pt modelId="{9169764A-99D2-4E22-8B1B-C939EF01B0FB}" type="pres">
      <dgm:prSet presAssocID="{37DE750F-9F6B-4B33-8C6D-00FD31472F8F}" presName="childText" presStyleLbl="bgAcc1" presStyleIdx="9" presStyleCnt="15">
        <dgm:presLayoutVars>
          <dgm:bulletEnabled val="1"/>
        </dgm:presLayoutVars>
      </dgm:prSet>
      <dgm:spPr/>
    </dgm:pt>
    <dgm:pt modelId="{43046CC0-D576-4838-87B5-1E0B234ABFDA}" type="pres">
      <dgm:prSet presAssocID="{EB40556C-23C2-4D46-BF47-15D868998B95}" presName="root" presStyleCnt="0"/>
      <dgm:spPr/>
    </dgm:pt>
    <dgm:pt modelId="{A9B7D2AE-74C3-4EAF-89F7-9852B3FB57DB}" type="pres">
      <dgm:prSet presAssocID="{EB40556C-23C2-4D46-BF47-15D868998B95}" presName="rootComposite" presStyleCnt="0"/>
      <dgm:spPr/>
    </dgm:pt>
    <dgm:pt modelId="{3AA74722-4956-428A-BA2E-B77433C47639}" type="pres">
      <dgm:prSet presAssocID="{EB40556C-23C2-4D46-BF47-15D868998B95}" presName="rootText" presStyleLbl="node1" presStyleIdx="2" presStyleCnt="5" custScaleX="110028" custScaleY="110028"/>
      <dgm:spPr/>
    </dgm:pt>
    <dgm:pt modelId="{7353FD73-90EC-4EB0-993E-67177D808099}" type="pres">
      <dgm:prSet presAssocID="{EB40556C-23C2-4D46-BF47-15D868998B95}" presName="rootConnector" presStyleLbl="node1" presStyleIdx="2" presStyleCnt="5"/>
      <dgm:spPr/>
    </dgm:pt>
    <dgm:pt modelId="{458C5090-AB14-405C-B2BA-D068C707188C}" type="pres">
      <dgm:prSet presAssocID="{EB40556C-23C2-4D46-BF47-15D868998B95}" presName="childShape" presStyleCnt="0"/>
      <dgm:spPr/>
    </dgm:pt>
    <dgm:pt modelId="{242306C2-8B4F-4154-B59B-B4E5F0760745}" type="pres">
      <dgm:prSet presAssocID="{0C199ABC-9687-4DD0-B0B1-CAC4FE9E2571}" presName="root" presStyleCnt="0"/>
      <dgm:spPr/>
    </dgm:pt>
    <dgm:pt modelId="{F5840F7F-4804-404C-ADDD-B24CEA6B5FC9}" type="pres">
      <dgm:prSet presAssocID="{0C199ABC-9687-4DD0-B0B1-CAC4FE9E2571}" presName="rootComposite" presStyleCnt="0"/>
      <dgm:spPr/>
    </dgm:pt>
    <dgm:pt modelId="{7F8C895E-8B52-42EE-B378-D5B4857E80BA}" type="pres">
      <dgm:prSet presAssocID="{0C199ABC-9687-4DD0-B0B1-CAC4FE9E2571}" presName="rootText" presStyleLbl="node1" presStyleIdx="3" presStyleCnt="5" custScaleX="110028" custScaleY="110028"/>
      <dgm:spPr/>
    </dgm:pt>
    <dgm:pt modelId="{227B7F39-7746-4925-BF90-79FFDC23677F}" type="pres">
      <dgm:prSet presAssocID="{0C199ABC-9687-4DD0-B0B1-CAC4FE9E2571}" presName="rootConnector" presStyleLbl="node1" presStyleIdx="3" presStyleCnt="5"/>
      <dgm:spPr/>
    </dgm:pt>
    <dgm:pt modelId="{717C2FEA-3EBE-403B-ACD1-92A33DF2502B}" type="pres">
      <dgm:prSet presAssocID="{0C199ABC-9687-4DD0-B0B1-CAC4FE9E2571}" presName="childShape" presStyleCnt="0"/>
      <dgm:spPr/>
    </dgm:pt>
    <dgm:pt modelId="{30426D43-5D37-4FC9-922C-70AF486C3982}" type="pres">
      <dgm:prSet presAssocID="{64801133-520E-4D35-9C6B-4C952DA90DE1}" presName="root" presStyleCnt="0"/>
      <dgm:spPr/>
    </dgm:pt>
    <dgm:pt modelId="{45BD93EA-063F-4A83-956B-4FDE1208B120}" type="pres">
      <dgm:prSet presAssocID="{64801133-520E-4D35-9C6B-4C952DA90DE1}" presName="rootComposite" presStyleCnt="0"/>
      <dgm:spPr/>
    </dgm:pt>
    <dgm:pt modelId="{9AE5D14D-3540-42D0-B2C1-F97B69F50A37}" type="pres">
      <dgm:prSet presAssocID="{64801133-520E-4D35-9C6B-4C952DA90DE1}" presName="rootText" presStyleLbl="node1" presStyleIdx="4" presStyleCnt="5" custScaleX="110028" custScaleY="110028"/>
      <dgm:spPr/>
    </dgm:pt>
    <dgm:pt modelId="{CAF0024F-8100-4A9C-A552-ED7D56D86E7B}" type="pres">
      <dgm:prSet presAssocID="{64801133-520E-4D35-9C6B-4C952DA90DE1}" presName="rootConnector" presStyleLbl="node1" presStyleIdx="4" presStyleCnt="5"/>
      <dgm:spPr/>
    </dgm:pt>
    <dgm:pt modelId="{C47F0058-7330-43FE-BC53-B75B47CD9911}" type="pres">
      <dgm:prSet presAssocID="{64801133-520E-4D35-9C6B-4C952DA90DE1}" presName="childShape" presStyleCnt="0"/>
      <dgm:spPr/>
    </dgm:pt>
    <dgm:pt modelId="{61A799FB-E65D-4C81-88D8-14C21B84A59C}" type="pres">
      <dgm:prSet presAssocID="{647BEBBD-129D-4B76-91A8-0DA88D059ACA}" presName="Name13" presStyleLbl="parChTrans1D2" presStyleIdx="10" presStyleCnt="15"/>
      <dgm:spPr/>
    </dgm:pt>
    <dgm:pt modelId="{C62DAEAC-7711-44CE-B80D-B6140C064552}" type="pres">
      <dgm:prSet presAssocID="{4A9372BB-8220-4D35-B582-4622E8E778D5}" presName="childText" presStyleLbl="bgAcc1" presStyleIdx="10" presStyleCnt="15">
        <dgm:presLayoutVars>
          <dgm:bulletEnabled val="1"/>
        </dgm:presLayoutVars>
      </dgm:prSet>
      <dgm:spPr/>
    </dgm:pt>
    <dgm:pt modelId="{47987C7E-2F63-4AA3-BEFC-A65335D99E03}" type="pres">
      <dgm:prSet presAssocID="{C86509B5-452A-4C45-A804-90C7472C707F}" presName="Name13" presStyleLbl="parChTrans1D2" presStyleIdx="11" presStyleCnt="15"/>
      <dgm:spPr/>
    </dgm:pt>
    <dgm:pt modelId="{BB495CF4-7F14-4B6F-B610-02E4AB57E44D}" type="pres">
      <dgm:prSet presAssocID="{3B80E6A6-B0BC-4387-BA66-32BE0DA800FD}" presName="childText" presStyleLbl="bgAcc1" presStyleIdx="11" presStyleCnt="15">
        <dgm:presLayoutVars>
          <dgm:bulletEnabled val="1"/>
        </dgm:presLayoutVars>
      </dgm:prSet>
      <dgm:spPr/>
    </dgm:pt>
    <dgm:pt modelId="{C08B1FB1-FD00-4974-8F70-1B536D5A0728}" type="pres">
      <dgm:prSet presAssocID="{F66BC472-699F-42A4-84F6-92B2F4A0579F}" presName="Name13" presStyleLbl="parChTrans1D2" presStyleIdx="12" presStyleCnt="15"/>
      <dgm:spPr/>
    </dgm:pt>
    <dgm:pt modelId="{758D170E-2D85-421B-9A66-B0548879CE4C}" type="pres">
      <dgm:prSet presAssocID="{57161528-17D9-4222-B743-12DCD1D07EE6}" presName="childText" presStyleLbl="bgAcc1" presStyleIdx="12" presStyleCnt="15">
        <dgm:presLayoutVars>
          <dgm:bulletEnabled val="1"/>
        </dgm:presLayoutVars>
      </dgm:prSet>
      <dgm:spPr/>
    </dgm:pt>
    <dgm:pt modelId="{00A93BE3-87FB-4608-8B3C-56B9EC588BD4}" type="pres">
      <dgm:prSet presAssocID="{F745F440-774B-4065-87C3-36B52F749925}" presName="Name13" presStyleLbl="parChTrans1D2" presStyleIdx="13" presStyleCnt="15"/>
      <dgm:spPr/>
    </dgm:pt>
    <dgm:pt modelId="{4AF0224D-E05A-42D7-8AEC-9DF81A01C1F9}" type="pres">
      <dgm:prSet presAssocID="{180F38E6-6378-42DF-B65B-01B4BFF6AEC1}" presName="childText" presStyleLbl="bgAcc1" presStyleIdx="13" presStyleCnt="15">
        <dgm:presLayoutVars>
          <dgm:bulletEnabled val="1"/>
        </dgm:presLayoutVars>
      </dgm:prSet>
      <dgm:spPr/>
    </dgm:pt>
    <dgm:pt modelId="{7F73B3FA-C7AA-483F-B494-A1FFF8BFEE40}" type="pres">
      <dgm:prSet presAssocID="{E9AF33D6-4118-414C-9309-DE85C8E9425E}" presName="Name13" presStyleLbl="parChTrans1D2" presStyleIdx="14" presStyleCnt="15"/>
      <dgm:spPr/>
    </dgm:pt>
    <dgm:pt modelId="{8D78B5BB-B9AC-4E18-B7FB-B066E0303FBB}" type="pres">
      <dgm:prSet presAssocID="{8A9F8136-EEE1-4039-97C3-808814218E4F}" presName="childText" presStyleLbl="bgAcc1" presStyleIdx="14" presStyleCnt="15">
        <dgm:presLayoutVars>
          <dgm:bulletEnabled val="1"/>
        </dgm:presLayoutVars>
      </dgm:prSet>
      <dgm:spPr/>
    </dgm:pt>
  </dgm:ptLst>
  <dgm:cxnLst>
    <dgm:cxn modelId="{98092503-45A6-4F58-8762-C7E651DEA192}" type="presOf" srcId="{64801133-520E-4D35-9C6B-4C952DA90DE1}" destId="{CAF0024F-8100-4A9C-A552-ED7D56D86E7B}" srcOrd="1" destOrd="0" presId="urn:microsoft.com/office/officeart/2005/8/layout/hierarchy3"/>
    <dgm:cxn modelId="{65AB5707-8233-4540-AD0E-BE21C651255C}" srcId="{266BBE56-CF2C-4C13-90E5-354CA2F77A4F}" destId="{D9930F98-CC83-4914-ADA0-00240316628B}" srcOrd="3" destOrd="0" parTransId="{6213E59A-F689-473C-A1D1-76BE480BDE62}" sibTransId="{935C1108-1891-46D1-A5B6-BDC3E743180C}"/>
    <dgm:cxn modelId="{663FB007-A0F8-4DC5-8209-CF92D47A1022}" type="presOf" srcId="{E9AF33D6-4118-414C-9309-DE85C8E9425E}" destId="{7F73B3FA-C7AA-483F-B494-A1FFF8BFEE40}" srcOrd="0" destOrd="0" presId="urn:microsoft.com/office/officeart/2005/8/layout/hierarchy3"/>
    <dgm:cxn modelId="{6006550E-0610-4C77-AA73-74E416463C52}" type="presOf" srcId="{37DE750F-9F6B-4B33-8C6D-00FD31472F8F}" destId="{9169764A-99D2-4E22-8B1B-C939EF01B0FB}" srcOrd="0" destOrd="0" presId="urn:microsoft.com/office/officeart/2005/8/layout/hierarchy3"/>
    <dgm:cxn modelId="{22C2CC11-55AB-4520-AEEF-DAC3777EC2CB}" type="presOf" srcId="{1AF682A5-D86E-444B-AD42-FFBB9D225D71}" destId="{664322A9-FEB9-4708-9EDC-B28F2AFA5988}" srcOrd="0" destOrd="0" presId="urn:microsoft.com/office/officeart/2005/8/layout/hierarchy3"/>
    <dgm:cxn modelId="{3B63E912-F770-463A-9FA8-7B2B0B08F6CF}" srcId="{64801133-520E-4D35-9C6B-4C952DA90DE1}" destId="{8A9F8136-EEE1-4039-97C3-808814218E4F}" srcOrd="4" destOrd="0" parTransId="{E9AF33D6-4118-414C-9309-DE85C8E9425E}" sibTransId="{5706281C-58CC-42E3-BB1F-0287DB97A5C1}"/>
    <dgm:cxn modelId="{1DD09813-0F39-4A9F-853C-2AAC283CC0B9}" srcId="{266BBE56-CF2C-4C13-90E5-354CA2F77A4F}" destId="{F224AD23-B428-44F7-B8D4-76CB12E5477C}" srcOrd="0" destOrd="0" parTransId="{16C47AEF-EC63-4D66-9922-DB39C94EFAC6}" sibTransId="{4C94640B-B313-4AA7-BF38-B5602B31C62E}"/>
    <dgm:cxn modelId="{9A1A2515-0793-4E0E-90C2-8793E257BD07}" type="presOf" srcId="{F224AD23-B428-44F7-B8D4-76CB12E5477C}" destId="{3319ED8D-162E-4E96-8B28-CD1A3F104B56}" srcOrd="0" destOrd="0" presId="urn:microsoft.com/office/officeart/2005/8/layout/hierarchy3"/>
    <dgm:cxn modelId="{7E940D17-3DDA-4543-A5BF-B76D8444EB7C}" srcId="{266BBE56-CF2C-4C13-90E5-354CA2F77A4F}" destId="{F0B0A253-3E18-41DD-A1DD-53E2ED22D7BA}" srcOrd="1" destOrd="0" parTransId="{A74099BF-0239-49D0-8157-683902BA7390}" sibTransId="{B6202C27-6577-492C-98DB-DD64C5B09199}"/>
    <dgm:cxn modelId="{3999E017-1B67-44CF-AC48-119854E34AFC}" srcId="{1AF682A5-D86E-444B-AD42-FFBB9D225D71}" destId="{64801133-520E-4D35-9C6B-4C952DA90DE1}" srcOrd="4" destOrd="0" parTransId="{9F9FF953-5E4C-45E2-894F-29B34712D8A3}" sibTransId="{815E752D-06F5-47DB-A1CE-1572970436DD}"/>
    <dgm:cxn modelId="{739FF41C-D111-4CDF-8AB4-C1D7CFB67550}" type="presOf" srcId="{4A9372BB-8220-4D35-B582-4622E8E778D5}" destId="{C62DAEAC-7711-44CE-B80D-B6140C064552}" srcOrd="0" destOrd="0" presId="urn:microsoft.com/office/officeart/2005/8/layout/hierarchy3"/>
    <dgm:cxn modelId="{F9536D1D-504C-47FF-A9FA-2D9A5512CDDC}" type="presOf" srcId="{9976092C-C5C0-4C8E-B8A5-77B523F1BFE4}" destId="{6D8CC40A-579F-46AB-A5CE-DEBAD237FE3D}" srcOrd="0" destOrd="0" presId="urn:microsoft.com/office/officeart/2005/8/layout/hierarchy3"/>
    <dgm:cxn modelId="{12033A1E-015E-4956-BF37-98A2A7274959}" type="presOf" srcId="{16C47AEF-EC63-4D66-9922-DB39C94EFAC6}" destId="{7F686CCE-3351-4E03-AFC2-77A75131A21B}" srcOrd="0" destOrd="0" presId="urn:microsoft.com/office/officeart/2005/8/layout/hierarchy3"/>
    <dgm:cxn modelId="{2529DA1F-910C-45D5-B7C2-CB0DF17F3CD3}" srcId="{1AF682A5-D86E-444B-AD42-FFBB9D225D71}" destId="{1441ECED-E8FE-442A-B6CC-5DE5E249BA9B}" srcOrd="1" destOrd="0" parTransId="{ED0FB733-7B15-4F1C-878E-E05C2EF1F383}" sibTransId="{39396277-B7C3-4139-AA5B-278CDFBBEF20}"/>
    <dgm:cxn modelId="{3A03FE2D-DF0A-42A8-98EE-EDFC9FB9368A}" srcId="{1441ECED-E8FE-442A-B6CC-5DE5E249BA9B}" destId="{B44E5DF5-8CDB-4CBE-B786-01F3E5EE6FF0}" srcOrd="0" destOrd="0" parTransId="{E562BC2D-1650-4F24-8DBC-B249BB24097B}" sibTransId="{E4810F52-C6B5-4691-AB82-74FBA5885005}"/>
    <dgm:cxn modelId="{0365E931-DB25-4BC0-A688-AF631AB93171}" type="presOf" srcId="{0C199ABC-9687-4DD0-B0B1-CAC4FE9E2571}" destId="{7F8C895E-8B52-42EE-B378-D5B4857E80BA}" srcOrd="0" destOrd="0" presId="urn:microsoft.com/office/officeart/2005/8/layout/hierarchy3"/>
    <dgm:cxn modelId="{6AF51034-701F-4F5B-B2FB-DDA707946846}" type="presOf" srcId="{57161528-17D9-4222-B743-12DCD1D07EE6}" destId="{758D170E-2D85-421B-9A66-B0548879CE4C}" srcOrd="0" destOrd="0" presId="urn:microsoft.com/office/officeart/2005/8/layout/hierarchy3"/>
    <dgm:cxn modelId="{54BD8839-00DC-48E6-8D05-9A9DB75C2365}" type="presOf" srcId="{266BBE56-CF2C-4C13-90E5-354CA2F77A4F}" destId="{EFF9C572-EB2A-400B-9EF4-21D411990AB3}" srcOrd="0" destOrd="0" presId="urn:microsoft.com/office/officeart/2005/8/layout/hierarchy3"/>
    <dgm:cxn modelId="{85A30A3C-80F2-403A-8B3D-844930439057}" type="presOf" srcId="{9B38677F-3762-415B-84D8-47D2E942E94F}" destId="{7A5D300E-6258-4407-AFED-33A4DDE5AC72}" srcOrd="0" destOrd="0" presId="urn:microsoft.com/office/officeart/2005/8/layout/hierarchy3"/>
    <dgm:cxn modelId="{41DE553D-99AE-4F95-8E5C-B12DE15B6387}" type="presOf" srcId="{5E3AF8F7-D8AC-408D-BC1F-A8E0E714B775}" destId="{7B8F8FB6-D282-4B62-B588-DBDCE3E724CB}" srcOrd="0" destOrd="0" presId="urn:microsoft.com/office/officeart/2005/8/layout/hierarchy3"/>
    <dgm:cxn modelId="{FC57335C-EEC4-4E91-A6C5-4BC562783EAE}" type="presOf" srcId="{E562BC2D-1650-4F24-8DBC-B249BB24097B}" destId="{7CB78177-A5EA-47D6-8B4D-0F86DE5E6D57}" srcOrd="0" destOrd="0" presId="urn:microsoft.com/office/officeart/2005/8/layout/hierarchy3"/>
    <dgm:cxn modelId="{D453A45E-E532-4908-9A48-8636032F3D67}" type="presOf" srcId="{A2F9ECEA-9D27-4605-8FA9-E626BBA7D28A}" destId="{E7AAFB15-CA4E-43D7-AED7-482418DC9F23}" srcOrd="0" destOrd="0" presId="urn:microsoft.com/office/officeart/2005/8/layout/hierarchy3"/>
    <dgm:cxn modelId="{50A88C60-14AC-4E11-9158-60AB881AC86C}" type="presOf" srcId="{B44E5DF5-8CDB-4CBE-B786-01F3E5EE6FF0}" destId="{04D88CD3-FE58-4BD2-A430-BC88A33C3F87}" srcOrd="0" destOrd="0" presId="urn:microsoft.com/office/officeart/2005/8/layout/hierarchy3"/>
    <dgm:cxn modelId="{57B4D342-46C8-4A53-A0C3-D43FFE93892C}" srcId="{1441ECED-E8FE-442A-B6CC-5DE5E249BA9B}" destId="{A2F9ECEA-9D27-4605-8FA9-E626BBA7D28A}" srcOrd="1" destOrd="0" parTransId="{9976092C-C5C0-4C8E-B8A5-77B523F1BFE4}" sibTransId="{782926B9-00CB-40EF-AC0E-397FB0331138}"/>
    <dgm:cxn modelId="{09F38747-78F5-4811-A4FB-F1815473B3B2}" type="presOf" srcId="{180F38E6-6378-42DF-B65B-01B4BFF6AEC1}" destId="{4AF0224D-E05A-42D7-8AEC-9DF81A01C1F9}" srcOrd="0" destOrd="0" presId="urn:microsoft.com/office/officeart/2005/8/layout/hierarchy3"/>
    <dgm:cxn modelId="{7D6E7A6B-D6A1-46AC-A32B-BA636459A3DB}" srcId="{64801133-520E-4D35-9C6B-4C952DA90DE1}" destId="{57161528-17D9-4222-B743-12DCD1D07EE6}" srcOrd="2" destOrd="0" parTransId="{F66BC472-699F-42A4-84F6-92B2F4A0579F}" sibTransId="{6DCE2739-48C8-4A5B-B6C8-53912413C7C0}"/>
    <dgm:cxn modelId="{A5E0D86B-15D4-40CE-90A8-B1835C30CBB5}" type="presOf" srcId="{EB40556C-23C2-4D46-BF47-15D868998B95}" destId="{3AA74722-4956-428A-BA2E-B77433C47639}" srcOrd="0" destOrd="0" presId="urn:microsoft.com/office/officeart/2005/8/layout/hierarchy3"/>
    <dgm:cxn modelId="{C6D9FD4B-21BB-46AD-A891-C253AAEA1CC3}" srcId="{266BBE56-CF2C-4C13-90E5-354CA2F77A4F}" destId="{F678C9A4-B6C7-4403-95AE-39A7AB2B4094}" srcOrd="2" destOrd="0" parTransId="{3D320A2C-B4FD-4E51-ADB8-EB8270F19E5B}" sibTransId="{C5323602-D6F8-421C-82BC-A1378CAF5110}"/>
    <dgm:cxn modelId="{D49EBF4F-D5D8-4CDA-90CE-59FDD87F02F8}" srcId="{64801133-520E-4D35-9C6B-4C952DA90DE1}" destId="{3B80E6A6-B0BC-4387-BA66-32BE0DA800FD}" srcOrd="1" destOrd="0" parTransId="{C86509B5-452A-4C45-A804-90C7472C707F}" sibTransId="{DA34C8CE-AA55-490A-B49A-29F06B7D832F}"/>
    <dgm:cxn modelId="{7690C670-BE3C-4D90-8E5A-FFECEAFF2D22}" type="presOf" srcId="{61EDC99A-3F94-4A01-B539-1492A6709EE0}" destId="{169DE240-3D50-472D-A138-8BF6DB5001EA}" srcOrd="0" destOrd="0" presId="urn:microsoft.com/office/officeart/2005/8/layout/hierarchy3"/>
    <dgm:cxn modelId="{2740FB70-1055-4202-A556-75027B16464B}" srcId="{266BBE56-CF2C-4C13-90E5-354CA2F77A4F}" destId="{9B38677F-3762-415B-84D8-47D2E942E94F}" srcOrd="4" destOrd="0" parTransId="{5E3AF8F7-D8AC-408D-BC1F-A8E0E714B775}" sibTransId="{5E8BB808-6E3D-4EFF-9DB6-D22CCB33F57B}"/>
    <dgm:cxn modelId="{275C1973-9F3D-4397-813B-E0C0340995DA}" type="presOf" srcId="{D9930F98-CC83-4914-ADA0-00240316628B}" destId="{B5997A5F-AFC4-48D5-9A0B-607364309E84}" srcOrd="0" destOrd="0" presId="urn:microsoft.com/office/officeart/2005/8/layout/hierarchy3"/>
    <dgm:cxn modelId="{7CC27957-FBBF-41D5-9BB0-8532196E13EC}" type="presOf" srcId="{6213E59A-F689-473C-A1D1-76BE480BDE62}" destId="{03104112-FE60-497B-843B-892388E39D95}" srcOrd="0" destOrd="0" presId="urn:microsoft.com/office/officeart/2005/8/layout/hierarchy3"/>
    <dgm:cxn modelId="{BAB9787A-29F1-4E74-ADF1-BF1240F183EA}" type="presOf" srcId="{29AAEA56-0FA3-4B42-99B2-679D18AC76CF}" destId="{DDD20006-6D78-491E-9AD8-A6C8D90A2D43}" srcOrd="0" destOrd="0" presId="urn:microsoft.com/office/officeart/2005/8/layout/hierarchy3"/>
    <dgm:cxn modelId="{C243487B-A4D9-4D71-9C8A-BE639707EB10}" srcId="{1441ECED-E8FE-442A-B6CC-5DE5E249BA9B}" destId="{4110D193-35C7-41CB-854E-4A5B7B0CF413}" srcOrd="2" destOrd="0" parTransId="{22B84495-709D-4357-BD2E-8E67421DFF7B}" sibTransId="{15CF0FBA-EF57-48B0-8EEE-5A341EBBA8A0}"/>
    <dgm:cxn modelId="{8801C77D-2E7F-443A-908F-A63E32285E4B}" type="presOf" srcId="{1441ECED-E8FE-442A-B6CC-5DE5E249BA9B}" destId="{17FF5518-C082-4D71-B4B7-86793783684B}" srcOrd="0" destOrd="0" presId="urn:microsoft.com/office/officeart/2005/8/layout/hierarchy3"/>
    <dgm:cxn modelId="{07FBFC80-5253-4A8E-B4E6-BEA1CA3D4304}" srcId="{1AF682A5-D86E-444B-AD42-FFBB9D225D71}" destId="{266BBE56-CF2C-4C13-90E5-354CA2F77A4F}" srcOrd="0" destOrd="0" parTransId="{4B804FB4-82BE-4BAD-8127-459B1A9341D0}" sibTransId="{4FF16C38-E401-44D9-9E16-F00A4CF8B6CA}"/>
    <dgm:cxn modelId="{74A3EC83-C18D-4F16-B677-577EC57033C1}" type="presOf" srcId="{22B84495-709D-4357-BD2E-8E67421DFF7B}" destId="{97E81496-30B4-4D23-ADE7-7155BA8CD278}" srcOrd="0" destOrd="0" presId="urn:microsoft.com/office/officeart/2005/8/layout/hierarchy3"/>
    <dgm:cxn modelId="{065C3F89-AB94-4950-9D60-F92199711E87}" type="presOf" srcId="{1441ECED-E8FE-442A-B6CC-5DE5E249BA9B}" destId="{D2BD4DBD-8774-4E3B-BDF0-9F3257A9A9DB}" srcOrd="1" destOrd="0" presId="urn:microsoft.com/office/officeart/2005/8/layout/hierarchy3"/>
    <dgm:cxn modelId="{95E8138A-722A-4FDF-BFB8-C60026666CF5}" type="presOf" srcId="{0C199ABC-9687-4DD0-B0B1-CAC4FE9E2571}" destId="{227B7F39-7746-4925-BF90-79FFDC23677F}" srcOrd="1" destOrd="0" presId="urn:microsoft.com/office/officeart/2005/8/layout/hierarchy3"/>
    <dgm:cxn modelId="{49E9778C-2F13-44DB-B80C-D13E54793420}" type="presOf" srcId="{3B80E6A6-B0BC-4387-BA66-32BE0DA800FD}" destId="{BB495CF4-7F14-4B6F-B610-02E4AB57E44D}" srcOrd="0" destOrd="0" presId="urn:microsoft.com/office/officeart/2005/8/layout/hierarchy3"/>
    <dgm:cxn modelId="{D93CBE91-B53D-45CA-89FA-C07C2B79455B}" type="presOf" srcId="{A74099BF-0239-49D0-8157-683902BA7390}" destId="{98799F5F-88B1-4392-B0A5-C3E65B2E9C85}" srcOrd="0" destOrd="0" presId="urn:microsoft.com/office/officeart/2005/8/layout/hierarchy3"/>
    <dgm:cxn modelId="{C8F32E99-3920-4FFF-ACD0-4D43A1C0FF30}" type="presOf" srcId="{F678C9A4-B6C7-4403-95AE-39A7AB2B4094}" destId="{764B7186-DCE8-4703-92AB-ACAD8C783ED2}" srcOrd="0" destOrd="0" presId="urn:microsoft.com/office/officeart/2005/8/layout/hierarchy3"/>
    <dgm:cxn modelId="{F2C779A2-C6C2-48BC-9A4D-5542D0ED3C94}" type="presOf" srcId="{4110D193-35C7-41CB-854E-4A5B7B0CF413}" destId="{84282735-E9DD-4625-9E52-6407F745F70C}" srcOrd="0" destOrd="0" presId="urn:microsoft.com/office/officeart/2005/8/layout/hierarchy3"/>
    <dgm:cxn modelId="{3F126CA8-0E1D-4356-96D8-29924D88118F}" type="presOf" srcId="{8A9F8136-EEE1-4039-97C3-808814218E4F}" destId="{8D78B5BB-B9AC-4E18-B7FB-B066E0303FBB}" srcOrd="0" destOrd="0" presId="urn:microsoft.com/office/officeart/2005/8/layout/hierarchy3"/>
    <dgm:cxn modelId="{B10687AA-805A-466A-B074-5D48C02C3FBC}" srcId="{1AF682A5-D86E-444B-AD42-FFBB9D225D71}" destId="{0C199ABC-9687-4DD0-B0B1-CAC4FE9E2571}" srcOrd="3" destOrd="0" parTransId="{2ABA8153-562A-402F-A97E-592E97D34711}" sibTransId="{2287EB3F-2896-49F0-BD0F-32AF9E87BADD}"/>
    <dgm:cxn modelId="{EC740FAF-61A1-404E-BB5F-BADAE69CE52F}" type="presOf" srcId="{C86509B5-452A-4C45-A804-90C7472C707F}" destId="{47987C7E-2F63-4AA3-BEFC-A65335D99E03}" srcOrd="0" destOrd="0" presId="urn:microsoft.com/office/officeart/2005/8/layout/hierarchy3"/>
    <dgm:cxn modelId="{37EBEEB0-4248-4848-A7EA-8EC68051E282}" type="presOf" srcId="{647BEBBD-129D-4B76-91A8-0DA88D059ACA}" destId="{61A799FB-E65D-4C81-88D8-14C21B84A59C}" srcOrd="0" destOrd="0" presId="urn:microsoft.com/office/officeart/2005/8/layout/hierarchy3"/>
    <dgm:cxn modelId="{9C3F62B3-9F7F-44A9-B37E-1C68EC692253}" srcId="{1AF682A5-D86E-444B-AD42-FFBB9D225D71}" destId="{EB40556C-23C2-4D46-BF47-15D868998B95}" srcOrd="2" destOrd="0" parTransId="{17F22ADB-63A5-492B-AD64-AFD767E81CEC}" sibTransId="{93F0BAC8-FE95-406B-8056-C214872A4C64}"/>
    <dgm:cxn modelId="{4BC9D8BF-74B9-4EB8-8911-5B42075A1302}" srcId="{1441ECED-E8FE-442A-B6CC-5DE5E249BA9B}" destId="{37DE750F-9F6B-4B33-8C6D-00FD31472F8F}" srcOrd="4" destOrd="0" parTransId="{29AAEA56-0FA3-4B42-99B2-679D18AC76CF}" sibTransId="{5FD37EAA-514E-4CDE-A45F-2C47BC2F4E9A}"/>
    <dgm:cxn modelId="{8218EBCC-E950-4A18-BF9D-5AECCFC31AEA}" type="presOf" srcId="{F0B0A253-3E18-41DD-A1DD-53E2ED22D7BA}" destId="{834984C3-F37F-4B0E-9175-CEEB3F155FB9}" srcOrd="0" destOrd="0" presId="urn:microsoft.com/office/officeart/2005/8/layout/hierarchy3"/>
    <dgm:cxn modelId="{93D1B1CF-C141-4881-B157-197A22CF2A67}" type="presOf" srcId="{3D320A2C-B4FD-4E51-ADB8-EB8270F19E5B}" destId="{F3166D80-A826-40B4-BC4C-5A4CEDD1B962}" srcOrd="0" destOrd="0" presId="urn:microsoft.com/office/officeart/2005/8/layout/hierarchy3"/>
    <dgm:cxn modelId="{A8402DD2-26CE-4B76-968F-F109E507F65A}" type="presOf" srcId="{266BBE56-CF2C-4C13-90E5-354CA2F77A4F}" destId="{0A494C1D-B7B1-43F4-9F34-461B61A6BF0E}" srcOrd="1" destOrd="0" presId="urn:microsoft.com/office/officeart/2005/8/layout/hierarchy3"/>
    <dgm:cxn modelId="{8A14D9D9-FEE5-484A-A7FA-B4FDFB19571D}" type="presOf" srcId="{F66BC472-699F-42A4-84F6-92B2F4A0579F}" destId="{C08B1FB1-FD00-4974-8F70-1B536D5A0728}" srcOrd="0" destOrd="0" presId="urn:microsoft.com/office/officeart/2005/8/layout/hierarchy3"/>
    <dgm:cxn modelId="{728377DC-8944-4947-8327-3218C2182353}" srcId="{64801133-520E-4D35-9C6B-4C952DA90DE1}" destId="{4A9372BB-8220-4D35-B582-4622E8E778D5}" srcOrd="0" destOrd="0" parTransId="{647BEBBD-129D-4B76-91A8-0DA88D059ACA}" sibTransId="{0723D3C5-1D7D-42E2-8E47-80537D307CB1}"/>
    <dgm:cxn modelId="{BC9C3EDF-86F8-424D-858D-6897B94E0D34}" srcId="{1441ECED-E8FE-442A-B6CC-5DE5E249BA9B}" destId="{CAE701C6-B21D-431B-A129-A4B2693096BF}" srcOrd="3" destOrd="0" parTransId="{61EDC99A-3F94-4A01-B539-1492A6709EE0}" sibTransId="{20DC755B-E834-40D4-8ECA-7E1F3EF64FD9}"/>
    <dgm:cxn modelId="{567CC8E4-C8C8-40D0-BDE0-FEE1E596ABCF}" type="presOf" srcId="{CAE701C6-B21D-431B-A129-A4B2693096BF}" destId="{DA620394-B2A7-4F7C-BFBD-A7B38FAB7979}" srcOrd="0" destOrd="0" presId="urn:microsoft.com/office/officeart/2005/8/layout/hierarchy3"/>
    <dgm:cxn modelId="{9CE7CBE8-9CA4-45F0-8E26-8FFEBBEEEAD7}" type="presOf" srcId="{64801133-520E-4D35-9C6B-4C952DA90DE1}" destId="{9AE5D14D-3540-42D0-B2C1-F97B69F50A37}" srcOrd="0" destOrd="0" presId="urn:microsoft.com/office/officeart/2005/8/layout/hierarchy3"/>
    <dgm:cxn modelId="{1EECC9E9-2B89-486F-96A3-0D0601504BCE}" srcId="{64801133-520E-4D35-9C6B-4C952DA90DE1}" destId="{180F38E6-6378-42DF-B65B-01B4BFF6AEC1}" srcOrd="3" destOrd="0" parTransId="{F745F440-774B-4065-87C3-36B52F749925}" sibTransId="{99D7343C-03CA-48DC-9387-A710259A7E4C}"/>
    <dgm:cxn modelId="{2B8A7CED-9442-4E22-A955-C4558DEF0C74}" type="presOf" srcId="{EB40556C-23C2-4D46-BF47-15D868998B95}" destId="{7353FD73-90EC-4EB0-993E-67177D808099}" srcOrd="1" destOrd="0" presId="urn:microsoft.com/office/officeart/2005/8/layout/hierarchy3"/>
    <dgm:cxn modelId="{8C258EEF-E394-477C-9EA3-407111DA9A64}" type="presOf" srcId="{F745F440-774B-4065-87C3-36B52F749925}" destId="{00A93BE3-87FB-4608-8B3C-56B9EC588BD4}" srcOrd="0" destOrd="0" presId="urn:microsoft.com/office/officeart/2005/8/layout/hierarchy3"/>
    <dgm:cxn modelId="{6812D728-468F-415E-8F9F-0472B5EA0947}" type="presParOf" srcId="{664322A9-FEB9-4708-9EDC-B28F2AFA5988}" destId="{2AADC536-8052-41C0-8A50-372978E6A293}" srcOrd="0" destOrd="0" presId="urn:microsoft.com/office/officeart/2005/8/layout/hierarchy3"/>
    <dgm:cxn modelId="{9E1253DD-4ADD-46B7-9CB5-B04C529EABDA}" type="presParOf" srcId="{2AADC536-8052-41C0-8A50-372978E6A293}" destId="{AAB6EBBF-79CF-424F-890E-2BE24C8C3D7C}" srcOrd="0" destOrd="0" presId="urn:microsoft.com/office/officeart/2005/8/layout/hierarchy3"/>
    <dgm:cxn modelId="{25AEA2E0-023F-4BA1-882F-54B6DDA00BAF}" type="presParOf" srcId="{AAB6EBBF-79CF-424F-890E-2BE24C8C3D7C}" destId="{EFF9C572-EB2A-400B-9EF4-21D411990AB3}" srcOrd="0" destOrd="0" presId="urn:microsoft.com/office/officeart/2005/8/layout/hierarchy3"/>
    <dgm:cxn modelId="{2CA98B6A-0378-4F6F-B301-8B238274F23F}" type="presParOf" srcId="{AAB6EBBF-79CF-424F-890E-2BE24C8C3D7C}" destId="{0A494C1D-B7B1-43F4-9F34-461B61A6BF0E}" srcOrd="1" destOrd="0" presId="urn:microsoft.com/office/officeart/2005/8/layout/hierarchy3"/>
    <dgm:cxn modelId="{5966FD2C-30E3-4F9F-86C1-851C02B97F2C}" type="presParOf" srcId="{2AADC536-8052-41C0-8A50-372978E6A293}" destId="{8F87ADFA-DAB8-4550-B6C7-AD47C2B1414A}" srcOrd="1" destOrd="0" presId="urn:microsoft.com/office/officeart/2005/8/layout/hierarchy3"/>
    <dgm:cxn modelId="{6124D2B1-FF18-4E54-A7AF-69B51DD2B49F}" type="presParOf" srcId="{8F87ADFA-DAB8-4550-B6C7-AD47C2B1414A}" destId="{7F686CCE-3351-4E03-AFC2-77A75131A21B}" srcOrd="0" destOrd="0" presId="urn:microsoft.com/office/officeart/2005/8/layout/hierarchy3"/>
    <dgm:cxn modelId="{05B69703-1C25-43AB-8A66-91C0D34A30C3}" type="presParOf" srcId="{8F87ADFA-DAB8-4550-B6C7-AD47C2B1414A}" destId="{3319ED8D-162E-4E96-8B28-CD1A3F104B56}" srcOrd="1" destOrd="0" presId="urn:microsoft.com/office/officeart/2005/8/layout/hierarchy3"/>
    <dgm:cxn modelId="{231F41B1-B815-4BFC-B245-1F8D017469BC}" type="presParOf" srcId="{8F87ADFA-DAB8-4550-B6C7-AD47C2B1414A}" destId="{98799F5F-88B1-4392-B0A5-C3E65B2E9C85}" srcOrd="2" destOrd="0" presId="urn:microsoft.com/office/officeart/2005/8/layout/hierarchy3"/>
    <dgm:cxn modelId="{33C7F4C2-5C47-4385-BFD0-35B92DE77988}" type="presParOf" srcId="{8F87ADFA-DAB8-4550-B6C7-AD47C2B1414A}" destId="{834984C3-F37F-4B0E-9175-CEEB3F155FB9}" srcOrd="3" destOrd="0" presId="urn:microsoft.com/office/officeart/2005/8/layout/hierarchy3"/>
    <dgm:cxn modelId="{17C0FEA6-E275-4520-A064-A9FC3B28E81E}" type="presParOf" srcId="{8F87ADFA-DAB8-4550-B6C7-AD47C2B1414A}" destId="{F3166D80-A826-40B4-BC4C-5A4CEDD1B962}" srcOrd="4" destOrd="0" presId="urn:microsoft.com/office/officeart/2005/8/layout/hierarchy3"/>
    <dgm:cxn modelId="{8CD0D566-C031-433A-9AB8-3534511A45D8}" type="presParOf" srcId="{8F87ADFA-DAB8-4550-B6C7-AD47C2B1414A}" destId="{764B7186-DCE8-4703-92AB-ACAD8C783ED2}" srcOrd="5" destOrd="0" presId="urn:microsoft.com/office/officeart/2005/8/layout/hierarchy3"/>
    <dgm:cxn modelId="{298EC854-8A05-4541-A2F6-314D0DCFB2AE}" type="presParOf" srcId="{8F87ADFA-DAB8-4550-B6C7-AD47C2B1414A}" destId="{03104112-FE60-497B-843B-892388E39D95}" srcOrd="6" destOrd="0" presId="urn:microsoft.com/office/officeart/2005/8/layout/hierarchy3"/>
    <dgm:cxn modelId="{5A967DC9-5FED-44AF-A605-78351209514B}" type="presParOf" srcId="{8F87ADFA-DAB8-4550-B6C7-AD47C2B1414A}" destId="{B5997A5F-AFC4-48D5-9A0B-607364309E84}" srcOrd="7" destOrd="0" presId="urn:microsoft.com/office/officeart/2005/8/layout/hierarchy3"/>
    <dgm:cxn modelId="{31FD36F6-B7CC-4969-970C-23CF9F0D6676}" type="presParOf" srcId="{8F87ADFA-DAB8-4550-B6C7-AD47C2B1414A}" destId="{7B8F8FB6-D282-4B62-B588-DBDCE3E724CB}" srcOrd="8" destOrd="0" presId="urn:microsoft.com/office/officeart/2005/8/layout/hierarchy3"/>
    <dgm:cxn modelId="{E0CB80CF-674D-4C02-A675-05CFDBAEE3F2}" type="presParOf" srcId="{8F87ADFA-DAB8-4550-B6C7-AD47C2B1414A}" destId="{7A5D300E-6258-4407-AFED-33A4DDE5AC72}" srcOrd="9" destOrd="0" presId="urn:microsoft.com/office/officeart/2005/8/layout/hierarchy3"/>
    <dgm:cxn modelId="{CEA336DB-C7A3-4904-8A2C-1454836D56CC}" type="presParOf" srcId="{664322A9-FEB9-4708-9EDC-B28F2AFA5988}" destId="{001BFDCC-5CC3-47FF-8650-B33DDC5F29B1}" srcOrd="1" destOrd="0" presId="urn:microsoft.com/office/officeart/2005/8/layout/hierarchy3"/>
    <dgm:cxn modelId="{8A82F605-7061-49B9-8B06-F53EA04EF738}" type="presParOf" srcId="{001BFDCC-5CC3-47FF-8650-B33DDC5F29B1}" destId="{FCC84E5A-21E2-4E91-AD88-A26E9A56D733}" srcOrd="0" destOrd="0" presId="urn:microsoft.com/office/officeart/2005/8/layout/hierarchy3"/>
    <dgm:cxn modelId="{45EF9F22-B3DD-4748-90A4-BAA21A9E30CE}" type="presParOf" srcId="{FCC84E5A-21E2-4E91-AD88-A26E9A56D733}" destId="{17FF5518-C082-4D71-B4B7-86793783684B}" srcOrd="0" destOrd="0" presId="urn:microsoft.com/office/officeart/2005/8/layout/hierarchy3"/>
    <dgm:cxn modelId="{65141388-09F9-46F8-A68F-96430B9F04D7}" type="presParOf" srcId="{FCC84E5A-21E2-4E91-AD88-A26E9A56D733}" destId="{D2BD4DBD-8774-4E3B-BDF0-9F3257A9A9DB}" srcOrd="1" destOrd="0" presId="urn:microsoft.com/office/officeart/2005/8/layout/hierarchy3"/>
    <dgm:cxn modelId="{4F615768-521A-49AF-ACF9-BFE36B0C3BE2}" type="presParOf" srcId="{001BFDCC-5CC3-47FF-8650-B33DDC5F29B1}" destId="{E6DEBFA8-65D9-438B-95E2-705CAEF46E7F}" srcOrd="1" destOrd="0" presId="urn:microsoft.com/office/officeart/2005/8/layout/hierarchy3"/>
    <dgm:cxn modelId="{465528E5-092D-4BCC-B7F7-E329DA762CD9}" type="presParOf" srcId="{E6DEBFA8-65D9-438B-95E2-705CAEF46E7F}" destId="{7CB78177-A5EA-47D6-8B4D-0F86DE5E6D57}" srcOrd="0" destOrd="0" presId="urn:microsoft.com/office/officeart/2005/8/layout/hierarchy3"/>
    <dgm:cxn modelId="{75480AEE-6E76-4753-A009-571C21491C48}" type="presParOf" srcId="{E6DEBFA8-65D9-438B-95E2-705CAEF46E7F}" destId="{04D88CD3-FE58-4BD2-A430-BC88A33C3F87}" srcOrd="1" destOrd="0" presId="urn:microsoft.com/office/officeart/2005/8/layout/hierarchy3"/>
    <dgm:cxn modelId="{A955A17C-4928-4B89-8277-AD4B1A86AD65}" type="presParOf" srcId="{E6DEBFA8-65D9-438B-95E2-705CAEF46E7F}" destId="{6D8CC40A-579F-46AB-A5CE-DEBAD237FE3D}" srcOrd="2" destOrd="0" presId="urn:microsoft.com/office/officeart/2005/8/layout/hierarchy3"/>
    <dgm:cxn modelId="{11D1A641-96AD-467F-A43D-BF57BC248E56}" type="presParOf" srcId="{E6DEBFA8-65D9-438B-95E2-705CAEF46E7F}" destId="{E7AAFB15-CA4E-43D7-AED7-482418DC9F23}" srcOrd="3" destOrd="0" presId="urn:microsoft.com/office/officeart/2005/8/layout/hierarchy3"/>
    <dgm:cxn modelId="{24E407B1-0F96-402C-829D-B2407010BDD5}" type="presParOf" srcId="{E6DEBFA8-65D9-438B-95E2-705CAEF46E7F}" destId="{97E81496-30B4-4D23-ADE7-7155BA8CD278}" srcOrd="4" destOrd="0" presId="urn:microsoft.com/office/officeart/2005/8/layout/hierarchy3"/>
    <dgm:cxn modelId="{C4D0CA11-8C2D-4400-81EC-CD377DAE8DD2}" type="presParOf" srcId="{E6DEBFA8-65D9-438B-95E2-705CAEF46E7F}" destId="{84282735-E9DD-4625-9E52-6407F745F70C}" srcOrd="5" destOrd="0" presId="urn:microsoft.com/office/officeart/2005/8/layout/hierarchy3"/>
    <dgm:cxn modelId="{7FD4F106-F526-4A84-8AE2-2391DA348A79}" type="presParOf" srcId="{E6DEBFA8-65D9-438B-95E2-705CAEF46E7F}" destId="{169DE240-3D50-472D-A138-8BF6DB5001EA}" srcOrd="6" destOrd="0" presId="urn:microsoft.com/office/officeart/2005/8/layout/hierarchy3"/>
    <dgm:cxn modelId="{22F32C2D-9581-41B1-97D0-82268950CE4E}" type="presParOf" srcId="{E6DEBFA8-65D9-438B-95E2-705CAEF46E7F}" destId="{DA620394-B2A7-4F7C-BFBD-A7B38FAB7979}" srcOrd="7" destOrd="0" presId="urn:microsoft.com/office/officeart/2005/8/layout/hierarchy3"/>
    <dgm:cxn modelId="{B37C2E89-498E-4489-993C-7FB3D5446F92}" type="presParOf" srcId="{E6DEBFA8-65D9-438B-95E2-705CAEF46E7F}" destId="{DDD20006-6D78-491E-9AD8-A6C8D90A2D43}" srcOrd="8" destOrd="0" presId="urn:microsoft.com/office/officeart/2005/8/layout/hierarchy3"/>
    <dgm:cxn modelId="{C0865664-FE03-43ED-A00F-9B33A952111C}" type="presParOf" srcId="{E6DEBFA8-65D9-438B-95E2-705CAEF46E7F}" destId="{9169764A-99D2-4E22-8B1B-C939EF01B0FB}" srcOrd="9" destOrd="0" presId="urn:microsoft.com/office/officeart/2005/8/layout/hierarchy3"/>
    <dgm:cxn modelId="{4929BEAE-374B-4E7F-9CCB-DD25EB8B6ABC}" type="presParOf" srcId="{664322A9-FEB9-4708-9EDC-B28F2AFA5988}" destId="{43046CC0-D576-4838-87B5-1E0B234ABFDA}" srcOrd="2" destOrd="0" presId="urn:microsoft.com/office/officeart/2005/8/layout/hierarchy3"/>
    <dgm:cxn modelId="{4F850963-E038-4BEF-971D-E678454350D9}" type="presParOf" srcId="{43046CC0-D576-4838-87B5-1E0B234ABFDA}" destId="{A9B7D2AE-74C3-4EAF-89F7-9852B3FB57DB}" srcOrd="0" destOrd="0" presId="urn:microsoft.com/office/officeart/2005/8/layout/hierarchy3"/>
    <dgm:cxn modelId="{C11A3AFA-27CC-4305-8582-A3175F153822}" type="presParOf" srcId="{A9B7D2AE-74C3-4EAF-89F7-9852B3FB57DB}" destId="{3AA74722-4956-428A-BA2E-B77433C47639}" srcOrd="0" destOrd="0" presId="urn:microsoft.com/office/officeart/2005/8/layout/hierarchy3"/>
    <dgm:cxn modelId="{3E90E2F2-D4B8-4897-AB9A-5BACD4AD1A49}" type="presParOf" srcId="{A9B7D2AE-74C3-4EAF-89F7-9852B3FB57DB}" destId="{7353FD73-90EC-4EB0-993E-67177D808099}" srcOrd="1" destOrd="0" presId="urn:microsoft.com/office/officeart/2005/8/layout/hierarchy3"/>
    <dgm:cxn modelId="{11340C72-27DE-4C6A-A6D9-4595D12EBCCC}" type="presParOf" srcId="{43046CC0-D576-4838-87B5-1E0B234ABFDA}" destId="{458C5090-AB14-405C-B2BA-D068C707188C}" srcOrd="1" destOrd="0" presId="urn:microsoft.com/office/officeart/2005/8/layout/hierarchy3"/>
    <dgm:cxn modelId="{20DFCE86-7C15-4FB8-BE48-25C9B0374FF8}" type="presParOf" srcId="{664322A9-FEB9-4708-9EDC-B28F2AFA5988}" destId="{242306C2-8B4F-4154-B59B-B4E5F0760745}" srcOrd="3" destOrd="0" presId="urn:microsoft.com/office/officeart/2005/8/layout/hierarchy3"/>
    <dgm:cxn modelId="{F9BB6639-96B9-4AA6-AF06-9EFACA21A772}" type="presParOf" srcId="{242306C2-8B4F-4154-B59B-B4E5F0760745}" destId="{F5840F7F-4804-404C-ADDD-B24CEA6B5FC9}" srcOrd="0" destOrd="0" presId="urn:microsoft.com/office/officeart/2005/8/layout/hierarchy3"/>
    <dgm:cxn modelId="{BCDD6023-FE69-4B95-AD54-9B878032B451}" type="presParOf" srcId="{F5840F7F-4804-404C-ADDD-B24CEA6B5FC9}" destId="{7F8C895E-8B52-42EE-B378-D5B4857E80BA}" srcOrd="0" destOrd="0" presId="urn:microsoft.com/office/officeart/2005/8/layout/hierarchy3"/>
    <dgm:cxn modelId="{4C7681E8-50F9-468E-8285-7A91958EF435}" type="presParOf" srcId="{F5840F7F-4804-404C-ADDD-B24CEA6B5FC9}" destId="{227B7F39-7746-4925-BF90-79FFDC23677F}" srcOrd="1" destOrd="0" presId="urn:microsoft.com/office/officeart/2005/8/layout/hierarchy3"/>
    <dgm:cxn modelId="{07600B1B-1F3A-4DA8-96A4-4228EDD8888B}" type="presParOf" srcId="{242306C2-8B4F-4154-B59B-B4E5F0760745}" destId="{717C2FEA-3EBE-403B-ACD1-92A33DF2502B}" srcOrd="1" destOrd="0" presId="urn:microsoft.com/office/officeart/2005/8/layout/hierarchy3"/>
    <dgm:cxn modelId="{2E23CAB5-C995-4E2B-88E1-8FE63E6EBF56}" type="presParOf" srcId="{664322A9-FEB9-4708-9EDC-B28F2AFA5988}" destId="{30426D43-5D37-4FC9-922C-70AF486C3982}" srcOrd="4" destOrd="0" presId="urn:microsoft.com/office/officeart/2005/8/layout/hierarchy3"/>
    <dgm:cxn modelId="{611A10DA-B01F-4AE8-9261-26B68E345D72}" type="presParOf" srcId="{30426D43-5D37-4FC9-922C-70AF486C3982}" destId="{45BD93EA-063F-4A83-956B-4FDE1208B120}" srcOrd="0" destOrd="0" presId="urn:microsoft.com/office/officeart/2005/8/layout/hierarchy3"/>
    <dgm:cxn modelId="{E570250D-9A20-4722-9F96-18204CCFCB65}" type="presParOf" srcId="{45BD93EA-063F-4A83-956B-4FDE1208B120}" destId="{9AE5D14D-3540-42D0-B2C1-F97B69F50A37}" srcOrd="0" destOrd="0" presId="urn:microsoft.com/office/officeart/2005/8/layout/hierarchy3"/>
    <dgm:cxn modelId="{A7DE301E-4760-4C61-A1E7-9B2C1F24FC8A}" type="presParOf" srcId="{45BD93EA-063F-4A83-956B-4FDE1208B120}" destId="{CAF0024F-8100-4A9C-A552-ED7D56D86E7B}" srcOrd="1" destOrd="0" presId="urn:microsoft.com/office/officeart/2005/8/layout/hierarchy3"/>
    <dgm:cxn modelId="{A55FB1EC-163E-49DE-AE44-7B1A66516F73}" type="presParOf" srcId="{30426D43-5D37-4FC9-922C-70AF486C3982}" destId="{C47F0058-7330-43FE-BC53-B75B47CD9911}" srcOrd="1" destOrd="0" presId="urn:microsoft.com/office/officeart/2005/8/layout/hierarchy3"/>
    <dgm:cxn modelId="{D580BCC7-DE6B-4041-BBE0-511AA113ACFB}" type="presParOf" srcId="{C47F0058-7330-43FE-BC53-B75B47CD9911}" destId="{61A799FB-E65D-4C81-88D8-14C21B84A59C}" srcOrd="0" destOrd="0" presId="urn:microsoft.com/office/officeart/2005/8/layout/hierarchy3"/>
    <dgm:cxn modelId="{5C26EC3D-542F-4440-8151-9B8012C5754D}" type="presParOf" srcId="{C47F0058-7330-43FE-BC53-B75B47CD9911}" destId="{C62DAEAC-7711-44CE-B80D-B6140C064552}" srcOrd="1" destOrd="0" presId="urn:microsoft.com/office/officeart/2005/8/layout/hierarchy3"/>
    <dgm:cxn modelId="{B6A99704-EEF0-4E61-94D7-8BB6772441E2}" type="presParOf" srcId="{C47F0058-7330-43FE-BC53-B75B47CD9911}" destId="{47987C7E-2F63-4AA3-BEFC-A65335D99E03}" srcOrd="2" destOrd="0" presId="urn:microsoft.com/office/officeart/2005/8/layout/hierarchy3"/>
    <dgm:cxn modelId="{228A1745-99B4-442D-8FCA-EDE580B64171}" type="presParOf" srcId="{C47F0058-7330-43FE-BC53-B75B47CD9911}" destId="{BB495CF4-7F14-4B6F-B610-02E4AB57E44D}" srcOrd="3" destOrd="0" presId="urn:microsoft.com/office/officeart/2005/8/layout/hierarchy3"/>
    <dgm:cxn modelId="{F21BEC7F-7516-448B-849F-237480B5A37B}" type="presParOf" srcId="{C47F0058-7330-43FE-BC53-B75B47CD9911}" destId="{C08B1FB1-FD00-4974-8F70-1B536D5A0728}" srcOrd="4" destOrd="0" presId="urn:microsoft.com/office/officeart/2005/8/layout/hierarchy3"/>
    <dgm:cxn modelId="{40A911B2-5488-44ED-96AC-B5E457A40F19}" type="presParOf" srcId="{C47F0058-7330-43FE-BC53-B75B47CD9911}" destId="{758D170E-2D85-421B-9A66-B0548879CE4C}" srcOrd="5" destOrd="0" presId="urn:microsoft.com/office/officeart/2005/8/layout/hierarchy3"/>
    <dgm:cxn modelId="{66126009-82D8-42C9-BC1D-FBC73460B15A}" type="presParOf" srcId="{C47F0058-7330-43FE-BC53-B75B47CD9911}" destId="{00A93BE3-87FB-4608-8B3C-56B9EC588BD4}" srcOrd="6" destOrd="0" presId="urn:microsoft.com/office/officeart/2005/8/layout/hierarchy3"/>
    <dgm:cxn modelId="{7822EFDC-AB18-4605-8E70-D81ED2523A5C}" type="presParOf" srcId="{C47F0058-7330-43FE-BC53-B75B47CD9911}" destId="{4AF0224D-E05A-42D7-8AEC-9DF81A01C1F9}" srcOrd="7" destOrd="0" presId="urn:microsoft.com/office/officeart/2005/8/layout/hierarchy3"/>
    <dgm:cxn modelId="{C31870DD-E229-4F14-8193-50A6E91BE2B0}" type="presParOf" srcId="{C47F0058-7330-43FE-BC53-B75B47CD9911}" destId="{7F73B3FA-C7AA-483F-B494-A1FFF8BFEE40}" srcOrd="8" destOrd="0" presId="urn:microsoft.com/office/officeart/2005/8/layout/hierarchy3"/>
    <dgm:cxn modelId="{8E07B9F0-2655-4E15-A8C5-9959D2D357BD}" type="presParOf" srcId="{C47F0058-7330-43FE-BC53-B75B47CD9911}" destId="{8D78B5BB-B9AC-4E18-B7FB-B066E0303FBB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7575A8-E738-4D2F-89E8-D0D9AE76E79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D04ECD5-55A7-4617-A2E8-992ADCE9A794}">
      <dgm:prSet phldrT="[Szöveg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u-HU" dirty="0"/>
            <a:t>február 15.</a:t>
          </a:r>
        </a:p>
      </dgm:t>
    </dgm:pt>
    <dgm:pt modelId="{27ADA0EE-16C8-459A-954A-90574F561A98}" type="parTrans" cxnId="{3C3FE527-1D9D-4A2F-87D7-8178367E4656}">
      <dgm:prSet/>
      <dgm:spPr/>
      <dgm:t>
        <a:bodyPr/>
        <a:lstStyle/>
        <a:p>
          <a:endParaRPr lang="hu-HU"/>
        </a:p>
      </dgm:t>
    </dgm:pt>
    <dgm:pt modelId="{4C81FF09-DDB3-4C91-9105-317497F19825}" type="sibTrans" cxnId="{3C3FE527-1D9D-4A2F-87D7-8178367E4656}">
      <dgm:prSet/>
      <dgm:spPr/>
      <dgm:t>
        <a:bodyPr/>
        <a:lstStyle/>
        <a:p>
          <a:endParaRPr lang="hu-HU"/>
        </a:p>
      </dgm:t>
    </dgm:pt>
    <dgm:pt modelId="{B8C0AC87-ED65-4C98-BAEB-E34079553785}">
      <dgm:prSet phldrT="[Szöveg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u-HU" dirty="0"/>
            <a:t>Jelentkezés</a:t>
          </a:r>
        </a:p>
      </dgm:t>
    </dgm:pt>
    <dgm:pt modelId="{48C40478-6763-4F14-80DA-184B4F7FB370}" type="parTrans" cxnId="{A26522EC-6626-4051-A589-E5D6A0F7C8B9}">
      <dgm:prSet/>
      <dgm:spPr/>
      <dgm:t>
        <a:bodyPr/>
        <a:lstStyle/>
        <a:p>
          <a:endParaRPr lang="hu-HU"/>
        </a:p>
      </dgm:t>
    </dgm:pt>
    <dgm:pt modelId="{ABCCA297-1284-4FE6-9239-69C5B80417BE}" type="sibTrans" cxnId="{A26522EC-6626-4051-A589-E5D6A0F7C8B9}">
      <dgm:prSet/>
      <dgm:spPr/>
      <dgm:t>
        <a:bodyPr/>
        <a:lstStyle/>
        <a:p>
          <a:endParaRPr lang="hu-HU"/>
        </a:p>
      </dgm:t>
    </dgm:pt>
    <dgm:pt modelId="{EF171E5D-EDA2-4F0C-815F-619BB8537918}">
      <dgm:prSet phldrT="[Szöveg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u-HU" dirty="0"/>
            <a:t>február 15.</a:t>
          </a:r>
        </a:p>
      </dgm:t>
    </dgm:pt>
    <dgm:pt modelId="{5052C599-2B64-4398-9458-D8D8B116B81F}" type="parTrans" cxnId="{DFBBC859-2668-41BA-8D60-8C706E802736}">
      <dgm:prSet/>
      <dgm:spPr/>
      <dgm:t>
        <a:bodyPr/>
        <a:lstStyle/>
        <a:p>
          <a:endParaRPr lang="hu-HU"/>
        </a:p>
      </dgm:t>
    </dgm:pt>
    <dgm:pt modelId="{530D6771-4C48-47F8-B4B8-4B3B3D995FAE}" type="sibTrans" cxnId="{DFBBC859-2668-41BA-8D60-8C706E802736}">
      <dgm:prSet/>
      <dgm:spPr/>
      <dgm:t>
        <a:bodyPr/>
        <a:lstStyle/>
        <a:p>
          <a:endParaRPr lang="hu-HU"/>
        </a:p>
      </dgm:t>
    </dgm:pt>
    <dgm:pt modelId="{D663EEA5-69F5-4318-BD80-581135DCB932}">
      <dgm:prSet phldrT="[Szöveg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u-HU" dirty="0"/>
            <a:t>Hitelesítés</a:t>
          </a:r>
        </a:p>
      </dgm:t>
    </dgm:pt>
    <dgm:pt modelId="{2628F780-7F92-4E15-AC44-9C1DC8AF003D}" type="parTrans" cxnId="{47620619-FEA8-46F1-9144-4102130F3DDD}">
      <dgm:prSet/>
      <dgm:spPr/>
      <dgm:t>
        <a:bodyPr/>
        <a:lstStyle/>
        <a:p>
          <a:endParaRPr lang="hu-HU"/>
        </a:p>
      </dgm:t>
    </dgm:pt>
    <dgm:pt modelId="{D99A4691-75EF-4889-8091-6724329DE097}" type="sibTrans" cxnId="{47620619-FEA8-46F1-9144-4102130F3DDD}">
      <dgm:prSet/>
      <dgm:spPr/>
      <dgm:t>
        <a:bodyPr/>
        <a:lstStyle/>
        <a:p>
          <a:endParaRPr lang="hu-HU"/>
        </a:p>
      </dgm:t>
    </dgm:pt>
    <dgm:pt modelId="{B0E6E97A-FAAC-4485-BBB1-61F15AC92B8E}">
      <dgm:prSet phldrT="[Szöveg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u-HU" dirty="0"/>
            <a:t>július eleje </a:t>
          </a:r>
        </a:p>
      </dgm:t>
    </dgm:pt>
    <dgm:pt modelId="{1CB2AFB7-BC15-44A5-A10C-A746336565E2}" type="parTrans" cxnId="{B80513BD-CA26-4C6A-BC6D-D0BF95003D63}">
      <dgm:prSet/>
      <dgm:spPr/>
      <dgm:t>
        <a:bodyPr/>
        <a:lstStyle/>
        <a:p>
          <a:endParaRPr lang="hu-HU"/>
        </a:p>
      </dgm:t>
    </dgm:pt>
    <dgm:pt modelId="{CD8D9525-4EBC-4A9D-9E98-E6524BD39CAE}" type="sibTrans" cxnId="{B80513BD-CA26-4C6A-BC6D-D0BF95003D63}">
      <dgm:prSet/>
      <dgm:spPr/>
      <dgm:t>
        <a:bodyPr/>
        <a:lstStyle/>
        <a:p>
          <a:endParaRPr lang="hu-HU"/>
        </a:p>
      </dgm:t>
    </dgm:pt>
    <dgm:pt modelId="{210C884A-DE5A-4601-BDA7-CB0621851138}">
      <dgm:prSet phldrT="[Szöveg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u-HU" dirty="0"/>
            <a:t>Hiánypótlás</a:t>
          </a:r>
        </a:p>
      </dgm:t>
    </dgm:pt>
    <dgm:pt modelId="{4B617A41-4887-4DE9-B703-F97BDC6C2D64}" type="parTrans" cxnId="{AF1E15A0-8634-4D78-8CA3-674BD8DF8477}">
      <dgm:prSet/>
      <dgm:spPr/>
      <dgm:t>
        <a:bodyPr/>
        <a:lstStyle/>
        <a:p>
          <a:endParaRPr lang="hu-HU"/>
        </a:p>
      </dgm:t>
    </dgm:pt>
    <dgm:pt modelId="{C85AC2FA-5D44-4571-AB67-65FA85268798}" type="sibTrans" cxnId="{AF1E15A0-8634-4D78-8CA3-674BD8DF8477}">
      <dgm:prSet/>
      <dgm:spPr/>
      <dgm:t>
        <a:bodyPr/>
        <a:lstStyle/>
        <a:p>
          <a:endParaRPr lang="hu-HU"/>
        </a:p>
      </dgm:t>
    </dgm:pt>
    <dgm:pt modelId="{CE54D1C8-26D7-4345-A7E7-70D7BF90424A}">
      <dgm:prSet phldrT="[Szöveg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u-HU" dirty="0"/>
            <a:t>„Ügyintézés”</a:t>
          </a:r>
        </a:p>
      </dgm:t>
    </dgm:pt>
    <dgm:pt modelId="{07650398-3373-4023-9348-0CF4EE3114BE}" type="parTrans" cxnId="{659FA480-6812-40BC-BC82-7EE2D9A93289}">
      <dgm:prSet/>
      <dgm:spPr/>
      <dgm:t>
        <a:bodyPr/>
        <a:lstStyle/>
        <a:p>
          <a:endParaRPr lang="hu-HU"/>
        </a:p>
      </dgm:t>
    </dgm:pt>
    <dgm:pt modelId="{C3534348-A3A8-4CC0-8CF7-AD8612467532}" type="sibTrans" cxnId="{659FA480-6812-40BC-BC82-7EE2D9A93289}">
      <dgm:prSet/>
      <dgm:spPr/>
      <dgm:t>
        <a:bodyPr/>
        <a:lstStyle/>
        <a:p>
          <a:endParaRPr lang="hu-HU"/>
        </a:p>
      </dgm:t>
    </dgm:pt>
    <dgm:pt modelId="{98A2FC2C-EBDE-47E5-BF39-049C9361EA3F}">
      <dgm:prSet phldrT="[Szöveg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u-HU" dirty="0"/>
            <a:t>március vége</a:t>
          </a:r>
        </a:p>
      </dgm:t>
    </dgm:pt>
    <dgm:pt modelId="{7007F105-0A25-470C-A821-8D8081507983}" type="parTrans" cxnId="{CB629381-2FF7-4DF9-A933-9DD2CACDBFD5}">
      <dgm:prSet/>
      <dgm:spPr/>
      <dgm:t>
        <a:bodyPr/>
        <a:lstStyle/>
        <a:p>
          <a:endParaRPr lang="hu-HU"/>
        </a:p>
      </dgm:t>
    </dgm:pt>
    <dgm:pt modelId="{E2D666CA-9C58-4566-94C5-8A8FB0815E70}" type="sibTrans" cxnId="{CB629381-2FF7-4DF9-A933-9DD2CACDBFD5}">
      <dgm:prSet/>
      <dgm:spPr/>
      <dgm:t>
        <a:bodyPr/>
        <a:lstStyle/>
        <a:p>
          <a:endParaRPr lang="hu-HU"/>
        </a:p>
      </dgm:t>
    </dgm:pt>
    <dgm:pt modelId="{4C0F24D3-9E00-44B6-9A78-C48822012C2B}" type="pres">
      <dgm:prSet presAssocID="{E17575A8-E738-4D2F-89E8-D0D9AE76E79D}" presName="Name0" presStyleCnt="0">
        <dgm:presLayoutVars>
          <dgm:dir/>
          <dgm:animLvl val="lvl"/>
          <dgm:resizeHandles val="exact"/>
        </dgm:presLayoutVars>
      </dgm:prSet>
      <dgm:spPr/>
    </dgm:pt>
    <dgm:pt modelId="{0E237B40-4C6C-4011-9290-B4AADFA813F6}" type="pres">
      <dgm:prSet presAssocID="{BD04ECD5-55A7-4617-A2E8-992ADCE9A794}" presName="linNode" presStyleCnt="0"/>
      <dgm:spPr/>
    </dgm:pt>
    <dgm:pt modelId="{630EB0D6-AA68-48CB-8AF2-645E41BAB891}" type="pres">
      <dgm:prSet presAssocID="{BD04ECD5-55A7-4617-A2E8-992ADCE9A79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89EA92A-6CD7-4CF9-A630-F578DB1440C2}" type="pres">
      <dgm:prSet presAssocID="{BD04ECD5-55A7-4617-A2E8-992ADCE9A794}" presName="descendantText" presStyleLbl="alignAccFollowNode1" presStyleIdx="0" presStyleCnt="4">
        <dgm:presLayoutVars>
          <dgm:bulletEnabled val="1"/>
        </dgm:presLayoutVars>
      </dgm:prSet>
      <dgm:spPr/>
    </dgm:pt>
    <dgm:pt modelId="{7F56224F-0C41-43EA-83CE-93732020C23C}" type="pres">
      <dgm:prSet presAssocID="{4C81FF09-DDB3-4C91-9105-317497F19825}" presName="sp" presStyleCnt="0"/>
      <dgm:spPr/>
    </dgm:pt>
    <dgm:pt modelId="{94F22D65-29A4-4889-8EA5-F315FFC99473}" type="pres">
      <dgm:prSet presAssocID="{EF171E5D-EDA2-4F0C-815F-619BB8537918}" presName="linNode" presStyleCnt="0"/>
      <dgm:spPr/>
    </dgm:pt>
    <dgm:pt modelId="{C572C079-17DA-4AF7-B9C0-818A1D5B5856}" type="pres">
      <dgm:prSet presAssocID="{EF171E5D-EDA2-4F0C-815F-619BB8537918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BA1582B-C935-40F7-B4EB-F817A79D230A}" type="pres">
      <dgm:prSet presAssocID="{EF171E5D-EDA2-4F0C-815F-619BB8537918}" presName="descendantText" presStyleLbl="alignAccFollowNode1" presStyleIdx="1" presStyleCnt="4">
        <dgm:presLayoutVars>
          <dgm:bulletEnabled val="1"/>
        </dgm:presLayoutVars>
      </dgm:prSet>
      <dgm:spPr/>
    </dgm:pt>
    <dgm:pt modelId="{70358251-BA13-44E9-94A7-E8CE7E1A4C43}" type="pres">
      <dgm:prSet presAssocID="{530D6771-4C48-47F8-B4B8-4B3B3D995FAE}" presName="sp" presStyleCnt="0"/>
      <dgm:spPr/>
    </dgm:pt>
    <dgm:pt modelId="{D46B6902-70F2-4206-9693-05DF4ADB9912}" type="pres">
      <dgm:prSet presAssocID="{98A2FC2C-EBDE-47E5-BF39-049C9361EA3F}" presName="linNode" presStyleCnt="0"/>
      <dgm:spPr/>
    </dgm:pt>
    <dgm:pt modelId="{EF5B0346-D45C-45A6-BB1F-698AC5BC1E54}" type="pres">
      <dgm:prSet presAssocID="{98A2FC2C-EBDE-47E5-BF39-049C9361EA3F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41EF4764-D796-4877-85F9-E5D798ED006A}" type="pres">
      <dgm:prSet presAssocID="{98A2FC2C-EBDE-47E5-BF39-049C9361EA3F}" presName="descendantText" presStyleLbl="alignAccFollowNode1" presStyleIdx="2" presStyleCnt="4">
        <dgm:presLayoutVars>
          <dgm:bulletEnabled val="1"/>
        </dgm:presLayoutVars>
      </dgm:prSet>
      <dgm:spPr/>
    </dgm:pt>
    <dgm:pt modelId="{902E260C-55AE-46CD-84ED-FBF96B8B5AD5}" type="pres">
      <dgm:prSet presAssocID="{E2D666CA-9C58-4566-94C5-8A8FB0815E70}" presName="sp" presStyleCnt="0"/>
      <dgm:spPr/>
    </dgm:pt>
    <dgm:pt modelId="{0F2CEA4C-1D81-42E8-9D4A-65F6F053025B}" type="pres">
      <dgm:prSet presAssocID="{B0E6E97A-FAAC-4485-BBB1-61F15AC92B8E}" presName="linNode" presStyleCnt="0"/>
      <dgm:spPr/>
    </dgm:pt>
    <dgm:pt modelId="{96F8F93E-D150-402E-A5DC-520071B8BD83}" type="pres">
      <dgm:prSet presAssocID="{B0E6E97A-FAAC-4485-BBB1-61F15AC92B8E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863B88DF-4E8D-49D3-86BC-A527911BD645}" type="pres">
      <dgm:prSet presAssocID="{B0E6E97A-FAAC-4485-BBB1-61F15AC92B8E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DFBE9618-B0DE-48F1-98AF-A81B2DB8A629}" type="presOf" srcId="{EF171E5D-EDA2-4F0C-815F-619BB8537918}" destId="{C572C079-17DA-4AF7-B9C0-818A1D5B5856}" srcOrd="0" destOrd="0" presId="urn:microsoft.com/office/officeart/2005/8/layout/vList5"/>
    <dgm:cxn modelId="{47620619-FEA8-46F1-9144-4102130F3DDD}" srcId="{EF171E5D-EDA2-4F0C-815F-619BB8537918}" destId="{D663EEA5-69F5-4318-BD80-581135DCB932}" srcOrd="0" destOrd="0" parTransId="{2628F780-7F92-4E15-AC44-9C1DC8AF003D}" sibTransId="{D99A4691-75EF-4889-8091-6724329DE097}"/>
    <dgm:cxn modelId="{3C3FE527-1D9D-4A2F-87D7-8178367E4656}" srcId="{E17575A8-E738-4D2F-89E8-D0D9AE76E79D}" destId="{BD04ECD5-55A7-4617-A2E8-992ADCE9A794}" srcOrd="0" destOrd="0" parTransId="{27ADA0EE-16C8-459A-954A-90574F561A98}" sibTransId="{4C81FF09-DDB3-4C91-9105-317497F19825}"/>
    <dgm:cxn modelId="{B242FB40-C31A-404A-B83A-1A7F055D4544}" type="presOf" srcId="{CE54D1C8-26D7-4345-A7E7-70D7BF90424A}" destId="{41EF4764-D796-4877-85F9-E5D798ED006A}" srcOrd="0" destOrd="0" presId="urn:microsoft.com/office/officeart/2005/8/layout/vList5"/>
    <dgm:cxn modelId="{A5029973-9236-48E9-9BF7-34E34CECA4F0}" type="presOf" srcId="{B0E6E97A-FAAC-4485-BBB1-61F15AC92B8E}" destId="{96F8F93E-D150-402E-A5DC-520071B8BD83}" srcOrd="0" destOrd="0" presId="urn:microsoft.com/office/officeart/2005/8/layout/vList5"/>
    <dgm:cxn modelId="{4A610B75-D238-4CD7-80FA-A4F1B5A3894E}" type="presOf" srcId="{D663EEA5-69F5-4318-BD80-581135DCB932}" destId="{DBA1582B-C935-40F7-B4EB-F817A79D230A}" srcOrd="0" destOrd="0" presId="urn:microsoft.com/office/officeart/2005/8/layout/vList5"/>
    <dgm:cxn modelId="{DFBBC859-2668-41BA-8D60-8C706E802736}" srcId="{E17575A8-E738-4D2F-89E8-D0D9AE76E79D}" destId="{EF171E5D-EDA2-4F0C-815F-619BB8537918}" srcOrd="1" destOrd="0" parTransId="{5052C599-2B64-4398-9458-D8D8B116B81F}" sibTransId="{530D6771-4C48-47F8-B4B8-4B3B3D995FAE}"/>
    <dgm:cxn modelId="{659FA480-6812-40BC-BC82-7EE2D9A93289}" srcId="{98A2FC2C-EBDE-47E5-BF39-049C9361EA3F}" destId="{CE54D1C8-26D7-4345-A7E7-70D7BF90424A}" srcOrd="0" destOrd="0" parTransId="{07650398-3373-4023-9348-0CF4EE3114BE}" sibTransId="{C3534348-A3A8-4CC0-8CF7-AD8612467532}"/>
    <dgm:cxn modelId="{CB629381-2FF7-4DF9-A933-9DD2CACDBFD5}" srcId="{E17575A8-E738-4D2F-89E8-D0D9AE76E79D}" destId="{98A2FC2C-EBDE-47E5-BF39-049C9361EA3F}" srcOrd="2" destOrd="0" parTransId="{7007F105-0A25-470C-A821-8D8081507983}" sibTransId="{E2D666CA-9C58-4566-94C5-8A8FB0815E70}"/>
    <dgm:cxn modelId="{AF1E15A0-8634-4D78-8CA3-674BD8DF8477}" srcId="{B0E6E97A-FAAC-4485-BBB1-61F15AC92B8E}" destId="{210C884A-DE5A-4601-BDA7-CB0621851138}" srcOrd="0" destOrd="0" parTransId="{4B617A41-4887-4DE9-B703-F97BDC6C2D64}" sibTransId="{C85AC2FA-5D44-4571-AB67-65FA85268798}"/>
    <dgm:cxn modelId="{2E7FBEBC-D6F6-4297-99A5-CD8663C074FC}" type="presOf" srcId="{B8C0AC87-ED65-4C98-BAEB-E34079553785}" destId="{A89EA92A-6CD7-4CF9-A630-F578DB1440C2}" srcOrd="0" destOrd="0" presId="urn:microsoft.com/office/officeart/2005/8/layout/vList5"/>
    <dgm:cxn modelId="{B80513BD-CA26-4C6A-BC6D-D0BF95003D63}" srcId="{E17575A8-E738-4D2F-89E8-D0D9AE76E79D}" destId="{B0E6E97A-FAAC-4485-BBB1-61F15AC92B8E}" srcOrd="3" destOrd="0" parTransId="{1CB2AFB7-BC15-44A5-A10C-A746336565E2}" sibTransId="{CD8D9525-4EBC-4A9D-9E98-E6524BD39CAE}"/>
    <dgm:cxn modelId="{472ED0BE-2EF2-41A3-B9A5-C41BE0EE3192}" type="presOf" srcId="{E17575A8-E738-4D2F-89E8-D0D9AE76E79D}" destId="{4C0F24D3-9E00-44B6-9A78-C48822012C2B}" srcOrd="0" destOrd="0" presId="urn:microsoft.com/office/officeart/2005/8/layout/vList5"/>
    <dgm:cxn modelId="{945B8ED2-C3D1-4B2F-B7E8-947495F403A8}" type="presOf" srcId="{98A2FC2C-EBDE-47E5-BF39-049C9361EA3F}" destId="{EF5B0346-D45C-45A6-BB1F-698AC5BC1E54}" srcOrd="0" destOrd="0" presId="urn:microsoft.com/office/officeart/2005/8/layout/vList5"/>
    <dgm:cxn modelId="{1106ADDD-988A-43F2-B8CB-690886B1B9A8}" type="presOf" srcId="{210C884A-DE5A-4601-BDA7-CB0621851138}" destId="{863B88DF-4E8D-49D3-86BC-A527911BD645}" srcOrd="0" destOrd="0" presId="urn:microsoft.com/office/officeart/2005/8/layout/vList5"/>
    <dgm:cxn modelId="{E45D3BE7-F2BC-428D-A51A-6D64EC4FF86D}" type="presOf" srcId="{BD04ECD5-55A7-4617-A2E8-992ADCE9A794}" destId="{630EB0D6-AA68-48CB-8AF2-645E41BAB891}" srcOrd="0" destOrd="0" presId="urn:microsoft.com/office/officeart/2005/8/layout/vList5"/>
    <dgm:cxn modelId="{A26522EC-6626-4051-A589-E5D6A0F7C8B9}" srcId="{BD04ECD5-55A7-4617-A2E8-992ADCE9A794}" destId="{B8C0AC87-ED65-4C98-BAEB-E34079553785}" srcOrd="0" destOrd="0" parTransId="{48C40478-6763-4F14-80DA-184B4F7FB370}" sibTransId="{ABCCA297-1284-4FE6-9239-69C5B80417BE}"/>
    <dgm:cxn modelId="{75D4B41B-C19C-40D9-A693-257918F60818}" type="presParOf" srcId="{4C0F24D3-9E00-44B6-9A78-C48822012C2B}" destId="{0E237B40-4C6C-4011-9290-B4AADFA813F6}" srcOrd="0" destOrd="0" presId="urn:microsoft.com/office/officeart/2005/8/layout/vList5"/>
    <dgm:cxn modelId="{54E2934A-C023-4BAD-AC17-2F89B1010722}" type="presParOf" srcId="{0E237B40-4C6C-4011-9290-B4AADFA813F6}" destId="{630EB0D6-AA68-48CB-8AF2-645E41BAB891}" srcOrd="0" destOrd="0" presId="urn:microsoft.com/office/officeart/2005/8/layout/vList5"/>
    <dgm:cxn modelId="{72A4B07F-2545-4488-AD73-F728EFC235E4}" type="presParOf" srcId="{0E237B40-4C6C-4011-9290-B4AADFA813F6}" destId="{A89EA92A-6CD7-4CF9-A630-F578DB1440C2}" srcOrd="1" destOrd="0" presId="urn:microsoft.com/office/officeart/2005/8/layout/vList5"/>
    <dgm:cxn modelId="{257F3E9A-1D8D-4C14-A662-3404E6918740}" type="presParOf" srcId="{4C0F24D3-9E00-44B6-9A78-C48822012C2B}" destId="{7F56224F-0C41-43EA-83CE-93732020C23C}" srcOrd="1" destOrd="0" presId="urn:microsoft.com/office/officeart/2005/8/layout/vList5"/>
    <dgm:cxn modelId="{5E6CCE85-542F-4A3F-AF03-92F4D5CF00A6}" type="presParOf" srcId="{4C0F24D3-9E00-44B6-9A78-C48822012C2B}" destId="{94F22D65-29A4-4889-8EA5-F315FFC99473}" srcOrd="2" destOrd="0" presId="urn:microsoft.com/office/officeart/2005/8/layout/vList5"/>
    <dgm:cxn modelId="{51769F71-A1F3-47E5-A79C-B081A8D29E15}" type="presParOf" srcId="{94F22D65-29A4-4889-8EA5-F315FFC99473}" destId="{C572C079-17DA-4AF7-B9C0-818A1D5B5856}" srcOrd="0" destOrd="0" presId="urn:microsoft.com/office/officeart/2005/8/layout/vList5"/>
    <dgm:cxn modelId="{A742A27F-E8DF-4A8D-BD6A-0B427D06AAD0}" type="presParOf" srcId="{94F22D65-29A4-4889-8EA5-F315FFC99473}" destId="{DBA1582B-C935-40F7-B4EB-F817A79D230A}" srcOrd="1" destOrd="0" presId="urn:microsoft.com/office/officeart/2005/8/layout/vList5"/>
    <dgm:cxn modelId="{0336E2FE-A18A-4D19-A528-75F8F505E0AB}" type="presParOf" srcId="{4C0F24D3-9E00-44B6-9A78-C48822012C2B}" destId="{70358251-BA13-44E9-94A7-E8CE7E1A4C43}" srcOrd="3" destOrd="0" presId="urn:microsoft.com/office/officeart/2005/8/layout/vList5"/>
    <dgm:cxn modelId="{25DC7E87-EC16-4C0A-A261-71E2D920061F}" type="presParOf" srcId="{4C0F24D3-9E00-44B6-9A78-C48822012C2B}" destId="{D46B6902-70F2-4206-9693-05DF4ADB9912}" srcOrd="4" destOrd="0" presId="urn:microsoft.com/office/officeart/2005/8/layout/vList5"/>
    <dgm:cxn modelId="{E1098060-846B-4896-A07C-1985DDC8501E}" type="presParOf" srcId="{D46B6902-70F2-4206-9693-05DF4ADB9912}" destId="{EF5B0346-D45C-45A6-BB1F-698AC5BC1E54}" srcOrd="0" destOrd="0" presId="urn:microsoft.com/office/officeart/2005/8/layout/vList5"/>
    <dgm:cxn modelId="{C40EEA43-84F1-4815-9A2A-39FB17CE279C}" type="presParOf" srcId="{D46B6902-70F2-4206-9693-05DF4ADB9912}" destId="{41EF4764-D796-4877-85F9-E5D798ED006A}" srcOrd="1" destOrd="0" presId="urn:microsoft.com/office/officeart/2005/8/layout/vList5"/>
    <dgm:cxn modelId="{F02C682C-6B6F-4BD0-A1E4-E6358E58FAC7}" type="presParOf" srcId="{4C0F24D3-9E00-44B6-9A78-C48822012C2B}" destId="{902E260C-55AE-46CD-84ED-FBF96B8B5AD5}" srcOrd="5" destOrd="0" presId="urn:microsoft.com/office/officeart/2005/8/layout/vList5"/>
    <dgm:cxn modelId="{B236BE53-CC1D-48E6-8367-D41DF8408C26}" type="presParOf" srcId="{4C0F24D3-9E00-44B6-9A78-C48822012C2B}" destId="{0F2CEA4C-1D81-42E8-9D4A-65F6F053025B}" srcOrd="6" destOrd="0" presId="urn:microsoft.com/office/officeart/2005/8/layout/vList5"/>
    <dgm:cxn modelId="{85ED15FD-FF7A-4719-ABEC-2F1689B927D5}" type="presParOf" srcId="{0F2CEA4C-1D81-42E8-9D4A-65F6F053025B}" destId="{96F8F93E-D150-402E-A5DC-520071B8BD83}" srcOrd="0" destOrd="0" presId="urn:microsoft.com/office/officeart/2005/8/layout/vList5"/>
    <dgm:cxn modelId="{0BD09AD2-7C13-4F74-8E63-C03C7EC1DA68}" type="presParOf" srcId="{0F2CEA4C-1D81-42E8-9D4A-65F6F053025B}" destId="{863B88DF-4E8D-49D3-86BC-A527911BD6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A3DAF-82AE-4402-B694-721DA7AE2046}">
      <dsp:nvSpPr>
        <dsp:cNvPr id="0" name=""/>
        <dsp:cNvSpPr/>
      </dsp:nvSpPr>
      <dsp:spPr>
        <a:xfrm>
          <a:off x="6183" y="391643"/>
          <a:ext cx="1848193" cy="11089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Középiskola</a:t>
          </a:r>
          <a:br>
            <a:rPr lang="hu-HU" sz="2100" kern="1200" dirty="0"/>
          </a:br>
          <a:r>
            <a:rPr lang="hu-HU" sz="2100" kern="1200" dirty="0"/>
            <a:t>9-12.</a:t>
          </a:r>
          <a:br>
            <a:rPr lang="hu-HU" sz="2100" kern="1200" dirty="0"/>
          </a:br>
          <a:r>
            <a:rPr lang="hu-HU" sz="2100" b="1" kern="1200" dirty="0">
              <a:solidFill>
                <a:srgbClr val="002060"/>
              </a:solidFill>
            </a:rPr>
            <a:t>Nyelvvizsga</a:t>
          </a:r>
        </a:p>
      </dsp:txBody>
      <dsp:txXfrm>
        <a:off x="38662" y="424122"/>
        <a:ext cx="1783235" cy="1043958"/>
      </dsp:txXfrm>
    </dsp:sp>
    <dsp:sp modelId="{E553F86A-3972-47FD-819E-55B5FB3F39DC}">
      <dsp:nvSpPr>
        <dsp:cNvPr id="0" name=""/>
        <dsp:cNvSpPr/>
      </dsp:nvSpPr>
      <dsp:spPr>
        <a:xfrm>
          <a:off x="2039196" y="716926"/>
          <a:ext cx="391817" cy="458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700" kern="1200"/>
        </a:p>
      </dsp:txBody>
      <dsp:txXfrm>
        <a:off x="2039196" y="808596"/>
        <a:ext cx="274272" cy="275011"/>
      </dsp:txXfrm>
    </dsp:sp>
    <dsp:sp modelId="{6A3E6E12-E02D-4144-A653-DA7B771FBCED}">
      <dsp:nvSpPr>
        <dsp:cNvPr id="0" name=""/>
        <dsp:cNvSpPr/>
      </dsp:nvSpPr>
      <dsp:spPr>
        <a:xfrm>
          <a:off x="2593654" y="391643"/>
          <a:ext cx="1848193" cy="11089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Érettségi</a:t>
          </a:r>
        </a:p>
      </dsp:txBody>
      <dsp:txXfrm>
        <a:off x="2626133" y="424122"/>
        <a:ext cx="1783235" cy="1043958"/>
      </dsp:txXfrm>
    </dsp:sp>
    <dsp:sp modelId="{029F67B9-727F-4B29-A92E-6243E3F51987}">
      <dsp:nvSpPr>
        <dsp:cNvPr id="0" name=""/>
        <dsp:cNvSpPr/>
      </dsp:nvSpPr>
      <dsp:spPr>
        <a:xfrm>
          <a:off x="4626667" y="716926"/>
          <a:ext cx="391817" cy="458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700" kern="1200"/>
        </a:p>
      </dsp:txBody>
      <dsp:txXfrm>
        <a:off x="4626667" y="808596"/>
        <a:ext cx="274272" cy="275011"/>
      </dsp:txXfrm>
    </dsp:sp>
    <dsp:sp modelId="{22AB7668-4915-4DE0-A4D3-2471EC143844}">
      <dsp:nvSpPr>
        <dsp:cNvPr id="0" name=""/>
        <dsp:cNvSpPr/>
      </dsp:nvSpPr>
      <dsp:spPr>
        <a:xfrm>
          <a:off x="5181125" y="391643"/>
          <a:ext cx="1848193" cy="11089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Egyetem</a:t>
          </a:r>
          <a:endParaRPr lang="hu-HU" sz="2100" kern="1200" dirty="0"/>
        </a:p>
      </dsp:txBody>
      <dsp:txXfrm>
        <a:off x="5213604" y="424122"/>
        <a:ext cx="1783235" cy="10439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A3DAF-82AE-4402-B694-721DA7AE2046}">
      <dsp:nvSpPr>
        <dsp:cNvPr id="0" name=""/>
        <dsp:cNvSpPr/>
      </dsp:nvSpPr>
      <dsp:spPr>
        <a:xfrm>
          <a:off x="6183" y="391643"/>
          <a:ext cx="1848193" cy="1108916"/>
        </a:xfrm>
        <a:prstGeom prst="roundRect">
          <a:avLst>
            <a:gd name="adj" fmla="val 10000"/>
          </a:avLst>
        </a:prstGeom>
        <a:solidFill>
          <a:srgbClr val="4E94D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Középiskola</a:t>
          </a:r>
          <a:br>
            <a:rPr lang="hu-HU" sz="2400" kern="1200" dirty="0"/>
          </a:br>
          <a:r>
            <a:rPr lang="hu-HU" sz="2400" kern="1200" dirty="0"/>
            <a:t>9-12.</a:t>
          </a:r>
        </a:p>
      </dsp:txBody>
      <dsp:txXfrm>
        <a:off x="38662" y="424122"/>
        <a:ext cx="1783235" cy="1043958"/>
      </dsp:txXfrm>
    </dsp:sp>
    <dsp:sp modelId="{E553F86A-3972-47FD-819E-55B5FB3F39DC}">
      <dsp:nvSpPr>
        <dsp:cNvPr id="0" name=""/>
        <dsp:cNvSpPr/>
      </dsp:nvSpPr>
      <dsp:spPr>
        <a:xfrm>
          <a:off x="2039196" y="716926"/>
          <a:ext cx="391817" cy="458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900" kern="1200"/>
        </a:p>
      </dsp:txBody>
      <dsp:txXfrm>
        <a:off x="2039196" y="808596"/>
        <a:ext cx="274272" cy="275011"/>
      </dsp:txXfrm>
    </dsp:sp>
    <dsp:sp modelId="{6A3E6E12-E02D-4144-A653-DA7B771FBCED}">
      <dsp:nvSpPr>
        <dsp:cNvPr id="0" name=""/>
        <dsp:cNvSpPr/>
      </dsp:nvSpPr>
      <dsp:spPr>
        <a:xfrm>
          <a:off x="2593654" y="391643"/>
          <a:ext cx="1848193" cy="11089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Érettségi</a:t>
          </a:r>
          <a:endParaRPr lang="hu-HU" sz="2900" kern="1200" dirty="0"/>
        </a:p>
      </dsp:txBody>
      <dsp:txXfrm>
        <a:off x="2626133" y="424122"/>
        <a:ext cx="1783235" cy="1043958"/>
      </dsp:txXfrm>
    </dsp:sp>
    <dsp:sp modelId="{029F67B9-727F-4B29-A92E-6243E3F51987}">
      <dsp:nvSpPr>
        <dsp:cNvPr id="0" name=""/>
        <dsp:cNvSpPr/>
      </dsp:nvSpPr>
      <dsp:spPr>
        <a:xfrm>
          <a:off x="4626667" y="716926"/>
          <a:ext cx="391817" cy="458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900" kern="1200"/>
        </a:p>
      </dsp:txBody>
      <dsp:txXfrm>
        <a:off x="4626667" y="808596"/>
        <a:ext cx="274272" cy="275011"/>
      </dsp:txXfrm>
    </dsp:sp>
    <dsp:sp modelId="{22AB7668-4915-4DE0-A4D3-2471EC143844}">
      <dsp:nvSpPr>
        <dsp:cNvPr id="0" name=""/>
        <dsp:cNvSpPr/>
      </dsp:nvSpPr>
      <dsp:spPr>
        <a:xfrm>
          <a:off x="5181125" y="391643"/>
          <a:ext cx="1848193" cy="11089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Egyetem</a:t>
          </a:r>
          <a:br>
            <a:rPr lang="hu-HU" sz="2400" kern="1200" dirty="0"/>
          </a:br>
          <a:r>
            <a:rPr lang="hu-HU" sz="2600" b="1" kern="1200" dirty="0">
              <a:solidFill>
                <a:srgbClr val="002060"/>
              </a:solidFill>
            </a:rPr>
            <a:t>Nyelvvizsga</a:t>
          </a:r>
        </a:p>
      </dsp:txBody>
      <dsp:txXfrm>
        <a:off x="5213604" y="424122"/>
        <a:ext cx="1783235" cy="1043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A3DAF-82AE-4402-B694-721DA7AE2046}">
      <dsp:nvSpPr>
        <dsp:cNvPr id="0" name=""/>
        <dsp:cNvSpPr/>
      </dsp:nvSpPr>
      <dsp:spPr>
        <a:xfrm>
          <a:off x="6183" y="391643"/>
          <a:ext cx="1848193" cy="11089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Középiskola</a:t>
          </a:r>
          <a:br>
            <a:rPr lang="hu-HU" sz="2100" kern="1200" dirty="0"/>
          </a:br>
          <a:r>
            <a:rPr lang="hu-HU" sz="2100" kern="1200" dirty="0"/>
            <a:t>9-12.</a:t>
          </a:r>
        </a:p>
      </dsp:txBody>
      <dsp:txXfrm>
        <a:off x="38662" y="424122"/>
        <a:ext cx="1783235" cy="1043958"/>
      </dsp:txXfrm>
    </dsp:sp>
    <dsp:sp modelId="{E553F86A-3972-47FD-819E-55B5FB3F39DC}">
      <dsp:nvSpPr>
        <dsp:cNvPr id="0" name=""/>
        <dsp:cNvSpPr/>
      </dsp:nvSpPr>
      <dsp:spPr>
        <a:xfrm>
          <a:off x="2039196" y="716926"/>
          <a:ext cx="391817" cy="458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700" kern="1200"/>
        </a:p>
      </dsp:txBody>
      <dsp:txXfrm>
        <a:off x="2039196" y="808596"/>
        <a:ext cx="274272" cy="275011"/>
      </dsp:txXfrm>
    </dsp:sp>
    <dsp:sp modelId="{6A3E6E12-E02D-4144-A653-DA7B771FBCED}">
      <dsp:nvSpPr>
        <dsp:cNvPr id="0" name=""/>
        <dsp:cNvSpPr/>
      </dsp:nvSpPr>
      <dsp:spPr>
        <a:xfrm>
          <a:off x="2593654" y="391643"/>
          <a:ext cx="1848193" cy="11089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Emelt érettségi</a:t>
          </a:r>
          <a:br>
            <a:rPr lang="hu-HU" sz="2100" kern="1200" dirty="0"/>
          </a:br>
          <a:r>
            <a:rPr lang="hu-HU" sz="2100" b="1" kern="1200" dirty="0">
              <a:solidFill>
                <a:srgbClr val="002060"/>
              </a:solidFill>
            </a:rPr>
            <a:t>Nyelvvizsga</a:t>
          </a:r>
        </a:p>
      </dsp:txBody>
      <dsp:txXfrm>
        <a:off x="2626133" y="424122"/>
        <a:ext cx="1783235" cy="1043958"/>
      </dsp:txXfrm>
    </dsp:sp>
    <dsp:sp modelId="{029F67B9-727F-4B29-A92E-6243E3F51987}">
      <dsp:nvSpPr>
        <dsp:cNvPr id="0" name=""/>
        <dsp:cNvSpPr/>
      </dsp:nvSpPr>
      <dsp:spPr>
        <a:xfrm>
          <a:off x="4626667" y="716926"/>
          <a:ext cx="391817" cy="458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700" kern="1200"/>
        </a:p>
      </dsp:txBody>
      <dsp:txXfrm>
        <a:off x="4626667" y="808596"/>
        <a:ext cx="274272" cy="275011"/>
      </dsp:txXfrm>
    </dsp:sp>
    <dsp:sp modelId="{22AB7668-4915-4DE0-A4D3-2471EC143844}">
      <dsp:nvSpPr>
        <dsp:cNvPr id="0" name=""/>
        <dsp:cNvSpPr/>
      </dsp:nvSpPr>
      <dsp:spPr>
        <a:xfrm>
          <a:off x="5181125" y="391643"/>
          <a:ext cx="1848193" cy="11089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Egyetem</a:t>
          </a:r>
        </a:p>
      </dsp:txBody>
      <dsp:txXfrm>
        <a:off x="5213604" y="424122"/>
        <a:ext cx="1783235" cy="10439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9C572-EB2A-400B-9EF4-21D411990AB3}">
      <dsp:nvSpPr>
        <dsp:cNvPr id="0" name=""/>
        <dsp:cNvSpPr/>
      </dsp:nvSpPr>
      <dsp:spPr>
        <a:xfrm>
          <a:off x="455787" y="2460"/>
          <a:ext cx="1296000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középiskolai osztályzatok</a:t>
          </a:r>
        </a:p>
      </dsp:txBody>
      <dsp:txXfrm>
        <a:off x="474766" y="21439"/>
        <a:ext cx="1258042" cy="610042"/>
      </dsp:txXfrm>
    </dsp:sp>
    <dsp:sp modelId="{7F686CCE-3351-4E03-AFC2-77A75131A21B}">
      <dsp:nvSpPr>
        <dsp:cNvPr id="0" name=""/>
        <dsp:cNvSpPr/>
      </dsp:nvSpPr>
      <dsp:spPr>
        <a:xfrm>
          <a:off x="585387" y="650460"/>
          <a:ext cx="129600" cy="441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705"/>
              </a:lnTo>
              <a:lnTo>
                <a:pt x="129600" y="4417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9ED8D-162E-4E96-8B28-CD1A3F104B56}">
      <dsp:nvSpPr>
        <dsp:cNvPr id="0" name=""/>
        <dsp:cNvSpPr/>
      </dsp:nvSpPr>
      <dsp:spPr>
        <a:xfrm>
          <a:off x="714987" y="797695"/>
          <a:ext cx="942305" cy="588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magyar nyelv és irodalom (átlag)</a:t>
          </a:r>
        </a:p>
      </dsp:txBody>
      <dsp:txXfrm>
        <a:off x="732236" y="814944"/>
        <a:ext cx="907807" cy="554443"/>
      </dsp:txXfrm>
    </dsp:sp>
    <dsp:sp modelId="{98799F5F-88B1-4392-B0A5-C3E65B2E9C85}">
      <dsp:nvSpPr>
        <dsp:cNvPr id="0" name=""/>
        <dsp:cNvSpPr/>
      </dsp:nvSpPr>
      <dsp:spPr>
        <a:xfrm>
          <a:off x="585387" y="650460"/>
          <a:ext cx="129600" cy="1177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882"/>
              </a:lnTo>
              <a:lnTo>
                <a:pt x="129600" y="11778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984C3-F37F-4B0E-9175-CEEB3F155FB9}">
      <dsp:nvSpPr>
        <dsp:cNvPr id="0" name=""/>
        <dsp:cNvSpPr/>
      </dsp:nvSpPr>
      <dsp:spPr>
        <a:xfrm>
          <a:off x="714987" y="1533872"/>
          <a:ext cx="942305" cy="588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történelem</a:t>
          </a:r>
        </a:p>
      </dsp:txBody>
      <dsp:txXfrm>
        <a:off x="732236" y="1551121"/>
        <a:ext cx="907807" cy="554443"/>
      </dsp:txXfrm>
    </dsp:sp>
    <dsp:sp modelId="{F3166D80-A826-40B4-BC4C-5A4CEDD1B962}">
      <dsp:nvSpPr>
        <dsp:cNvPr id="0" name=""/>
        <dsp:cNvSpPr/>
      </dsp:nvSpPr>
      <dsp:spPr>
        <a:xfrm>
          <a:off x="585387" y="650460"/>
          <a:ext cx="129600" cy="1914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4058"/>
              </a:lnTo>
              <a:lnTo>
                <a:pt x="129600" y="19140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B7186-DCE8-4703-92AB-ACAD8C783ED2}">
      <dsp:nvSpPr>
        <dsp:cNvPr id="0" name=""/>
        <dsp:cNvSpPr/>
      </dsp:nvSpPr>
      <dsp:spPr>
        <a:xfrm>
          <a:off x="714987" y="2270048"/>
          <a:ext cx="942305" cy="588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matematika</a:t>
          </a:r>
        </a:p>
      </dsp:txBody>
      <dsp:txXfrm>
        <a:off x="732236" y="2287297"/>
        <a:ext cx="907807" cy="554443"/>
      </dsp:txXfrm>
    </dsp:sp>
    <dsp:sp modelId="{03104112-FE60-497B-843B-892388E39D95}">
      <dsp:nvSpPr>
        <dsp:cNvPr id="0" name=""/>
        <dsp:cNvSpPr/>
      </dsp:nvSpPr>
      <dsp:spPr>
        <a:xfrm>
          <a:off x="585387" y="650460"/>
          <a:ext cx="129600" cy="2650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0234"/>
              </a:lnTo>
              <a:lnTo>
                <a:pt x="129600" y="26502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97A5F-AFC4-48D5-9A0B-607364309E84}">
      <dsp:nvSpPr>
        <dsp:cNvPr id="0" name=""/>
        <dsp:cNvSpPr/>
      </dsp:nvSpPr>
      <dsp:spPr>
        <a:xfrm>
          <a:off x="714987" y="3006225"/>
          <a:ext cx="942305" cy="588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idegen nyelv</a:t>
          </a:r>
        </a:p>
      </dsp:txBody>
      <dsp:txXfrm>
        <a:off x="732236" y="3023474"/>
        <a:ext cx="907807" cy="554443"/>
      </dsp:txXfrm>
    </dsp:sp>
    <dsp:sp modelId="{7B8F8FB6-D282-4B62-B588-DBDCE3E724CB}">
      <dsp:nvSpPr>
        <dsp:cNvPr id="0" name=""/>
        <dsp:cNvSpPr/>
      </dsp:nvSpPr>
      <dsp:spPr>
        <a:xfrm>
          <a:off x="585387" y="650460"/>
          <a:ext cx="129600" cy="3386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6411"/>
              </a:lnTo>
              <a:lnTo>
                <a:pt x="129600" y="33864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D300E-6258-4407-AFED-33A4DDE5AC72}">
      <dsp:nvSpPr>
        <dsp:cNvPr id="0" name=""/>
        <dsp:cNvSpPr/>
      </dsp:nvSpPr>
      <dsp:spPr>
        <a:xfrm>
          <a:off x="714987" y="3742401"/>
          <a:ext cx="942305" cy="588941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altLang="hu-HU" sz="900" kern="1200" dirty="0">
              <a:solidFill>
                <a:srgbClr val="000000"/>
              </a:solidFill>
              <a:cs typeface="Arial" panose="020B0604020202020204" pitchFamily="34" charset="0"/>
            </a:rPr>
            <a:t>felsőoktatási intézmény által meghatározott tantárgy</a:t>
          </a:r>
          <a:endParaRPr lang="hu-HU" sz="900" kern="1200" dirty="0"/>
        </a:p>
      </dsp:txBody>
      <dsp:txXfrm>
        <a:off x="732236" y="3759650"/>
        <a:ext cx="907807" cy="554443"/>
      </dsp:txXfrm>
    </dsp:sp>
    <dsp:sp modelId="{17FF5518-C082-4D71-B4B7-86793783684B}">
      <dsp:nvSpPr>
        <dsp:cNvPr id="0" name=""/>
        <dsp:cNvSpPr/>
      </dsp:nvSpPr>
      <dsp:spPr>
        <a:xfrm>
          <a:off x="2046258" y="2460"/>
          <a:ext cx="1296000" cy="646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érettségi átlag</a:t>
          </a:r>
        </a:p>
      </dsp:txBody>
      <dsp:txXfrm>
        <a:off x="2065204" y="21406"/>
        <a:ext cx="1258108" cy="608959"/>
      </dsp:txXfrm>
    </dsp:sp>
    <dsp:sp modelId="{7CB78177-A5EA-47D6-8B4D-0F86DE5E6D57}">
      <dsp:nvSpPr>
        <dsp:cNvPr id="0" name=""/>
        <dsp:cNvSpPr/>
      </dsp:nvSpPr>
      <dsp:spPr>
        <a:xfrm>
          <a:off x="2175858" y="649312"/>
          <a:ext cx="129600" cy="441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705"/>
              </a:lnTo>
              <a:lnTo>
                <a:pt x="129600" y="4417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88CD3-FE58-4BD2-A430-BC88A33C3F87}">
      <dsp:nvSpPr>
        <dsp:cNvPr id="0" name=""/>
        <dsp:cNvSpPr/>
      </dsp:nvSpPr>
      <dsp:spPr>
        <a:xfrm>
          <a:off x="2305458" y="796547"/>
          <a:ext cx="942305" cy="588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magyar nyelv és irodalom</a:t>
          </a:r>
        </a:p>
      </dsp:txBody>
      <dsp:txXfrm>
        <a:off x="2322707" y="813796"/>
        <a:ext cx="907807" cy="554443"/>
      </dsp:txXfrm>
    </dsp:sp>
    <dsp:sp modelId="{6D8CC40A-579F-46AB-A5CE-DEBAD237FE3D}">
      <dsp:nvSpPr>
        <dsp:cNvPr id="0" name=""/>
        <dsp:cNvSpPr/>
      </dsp:nvSpPr>
      <dsp:spPr>
        <a:xfrm>
          <a:off x="2175858" y="649312"/>
          <a:ext cx="129600" cy="1177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882"/>
              </a:lnTo>
              <a:lnTo>
                <a:pt x="129600" y="11778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AFB15-CA4E-43D7-AED7-482418DC9F23}">
      <dsp:nvSpPr>
        <dsp:cNvPr id="0" name=""/>
        <dsp:cNvSpPr/>
      </dsp:nvSpPr>
      <dsp:spPr>
        <a:xfrm>
          <a:off x="2305458" y="1532723"/>
          <a:ext cx="942305" cy="588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történelem</a:t>
          </a:r>
        </a:p>
      </dsp:txBody>
      <dsp:txXfrm>
        <a:off x="2322707" y="1549972"/>
        <a:ext cx="907807" cy="554443"/>
      </dsp:txXfrm>
    </dsp:sp>
    <dsp:sp modelId="{97E81496-30B4-4D23-ADE7-7155BA8CD278}">
      <dsp:nvSpPr>
        <dsp:cNvPr id="0" name=""/>
        <dsp:cNvSpPr/>
      </dsp:nvSpPr>
      <dsp:spPr>
        <a:xfrm>
          <a:off x="2175858" y="649312"/>
          <a:ext cx="129600" cy="1914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4058"/>
              </a:lnTo>
              <a:lnTo>
                <a:pt x="129600" y="19140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82735-E9DD-4625-9E52-6407F745F70C}">
      <dsp:nvSpPr>
        <dsp:cNvPr id="0" name=""/>
        <dsp:cNvSpPr/>
      </dsp:nvSpPr>
      <dsp:spPr>
        <a:xfrm>
          <a:off x="2305458" y="2268900"/>
          <a:ext cx="942305" cy="588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matematika</a:t>
          </a:r>
        </a:p>
      </dsp:txBody>
      <dsp:txXfrm>
        <a:off x="2322707" y="2286149"/>
        <a:ext cx="907807" cy="554443"/>
      </dsp:txXfrm>
    </dsp:sp>
    <dsp:sp modelId="{169DE240-3D50-472D-A138-8BF6DB5001EA}">
      <dsp:nvSpPr>
        <dsp:cNvPr id="0" name=""/>
        <dsp:cNvSpPr/>
      </dsp:nvSpPr>
      <dsp:spPr>
        <a:xfrm>
          <a:off x="2175858" y="649312"/>
          <a:ext cx="129600" cy="2650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0234"/>
              </a:lnTo>
              <a:lnTo>
                <a:pt x="129600" y="26502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20394-B2A7-4F7C-BFBD-A7B38FAB7979}">
      <dsp:nvSpPr>
        <dsp:cNvPr id="0" name=""/>
        <dsp:cNvSpPr/>
      </dsp:nvSpPr>
      <dsp:spPr>
        <a:xfrm>
          <a:off x="2305458" y="3005076"/>
          <a:ext cx="942305" cy="588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idegen nyelv</a:t>
          </a:r>
        </a:p>
      </dsp:txBody>
      <dsp:txXfrm>
        <a:off x="2322707" y="3022325"/>
        <a:ext cx="907807" cy="554443"/>
      </dsp:txXfrm>
    </dsp:sp>
    <dsp:sp modelId="{DDD20006-6D78-491E-9AD8-A6C8D90A2D43}">
      <dsp:nvSpPr>
        <dsp:cNvPr id="0" name=""/>
        <dsp:cNvSpPr/>
      </dsp:nvSpPr>
      <dsp:spPr>
        <a:xfrm>
          <a:off x="2175858" y="649312"/>
          <a:ext cx="129600" cy="3386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6411"/>
              </a:lnTo>
              <a:lnTo>
                <a:pt x="129600" y="33864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9764A-99D2-4E22-8B1B-C939EF01B0FB}">
      <dsp:nvSpPr>
        <dsp:cNvPr id="0" name=""/>
        <dsp:cNvSpPr/>
      </dsp:nvSpPr>
      <dsp:spPr>
        <a:xfrm>
          <a:off x="2305458" y="3741252"/>
          <a:ext cx="942305" cy="588941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altLang="hu-HU" sz="900" kern="1200" dirty="0">
              <a:solidFill>
                <a:srgbClr val="000000"/>
              </a:solidFill>
              <a:cs typeface="Arial" panose="020B0604020202020204" pitchFamily="34" charset="0"/>
            </a:rPr>
            <a:t>felsőoktatási intézmény által meghatározott tantárgy</a:t>
          </a:r>
          <a:endParaRPr lang="hu-HU" sz="900" kern="1200" dirty="0"/>
        </a:p>
      </dsp:txBody>
      <dsp:txXfrm>
        <a:off x="2322707" y="3758501"/>
        <a:ext cx="907807" cy="554443"/>
      </dsp:txXfrm>
    </dsp:sp>
    <dsp:sp modelId="{3AA74722-4956-428A-BA2E-B77433C47639}">
      <dsp:nvSpPr>
        <dsp:cNvPr id="0" name=""/>
        <dsp:cNvSpPr/>
      </dsp:nvSpPr>
      <dsp:spPr>
        <a:xfrm>
          <a:off x="3636729" y="2460"/>
          <a:ext cx="1296000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érettségi pont 1</a:t>
          </a:r>
        </a:p>
      </dsp:txBody>
      <dsp:txXfrm>
        <a:off x="3655708" y="21439"/>
        <a:ext cx="1258042" cy="610042"/>
      </dsp:txXfrm>
    </dsp:sp>
    <dsp:sp modelId="{7F8C895E-8B52-42EE-B378-D5B4857E80BA}">
      <dsp:nvSpPr>
        <dsp:cNvPr id="0" name=""/>
        <dsp:cNvSpPr/>
      </dsp:nvSpPr>
      <dsp:spPr>
        <a:xfrm>
          <a:off x="5227200" y="2460"/>
          <a:ext cx="1296000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érettségi pont 2</a:t>
          </a:r>
        </a:p>
      </dsp:txBody>
      <dsp:txXfrm>
        <a:off x="5246179" y="21439"/>
        <a:ext cx="1258042" cy="610042"/>
      </dsp:txXfrm>
    </dsp:sp>
    <dsp:sp modelId="{9AE5D14D-3540-42D0-B2C1-F97B69F50A37}">
      <dsp:nvSpPr>
        <dsp:cNvPr id="0" name=""/>
        <dsp:cNvSpPr/>
      </dsp:nvSpPr>
      <dsp:spPr>
        <a:xfrm>
          <a:off x="6817670" y="2460"/>
          <a:ext cx="1296000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többletpont</a:t>
          </a:r>
        </a:p>
      </dsp:txBody>
      <dsp:txXfrm>
        <a:off x="6836649" y="21439"/>
        <a:ext cx="1258042" cy="610042"/>
      </dsp:txXfrm>
    </dsp:sp>
    <dsp:sp modelId="{61A799FB-E65D-4C81-88D8-14C21B84A59C}">
      <dsp:nvSpPr>
        <dsp:cNvPr id="0" name=""/>
        <dsp:cNvSpPr/>
      </dsp:nvSpPr>
      <dsp:spPr>
        <a:xfrm>
          <a:off x="6947270" y="650460"/>
          <a:ext cx="129600" cy="441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705"/>
              </a:lnTo>
              <a:lnTo>
                <a:pt x="129600" y="4417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2DAEAC-7711-44CE-B80D-B6140C064552}">
      <dsp:nvSpPr>
        <dsp:cNvPr id="0" name=""/>
        <dsp:cNvSpPr/>
      </dsp:nvSpPr>
      <dsp:spPr>
        <a:xfrm>
          <a:off x="7076870" y="797695"/>
          <a:ext cx="942305" cy="588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emelt szint</a:t>
          </a:r>
        </a:p>
      </dsp:txBody>
      <dsp:txXfrm>
        <a:off x="7094119" y="814944"/>
        <a:ext cx="907807" cy="554443"/>
      </dsp:txXfrm>
    </dsp:sp>
    <dsp:sp modelId="{47987C7E-2F63-4AA3-BEFC-A65335D99E03}">
      <dsp:nvSpPr>
        <dsp:cNvPr id="0" name=""/>
        <dsp:cNvSpPr/>
      </dsp:nvSpPr>
      <dsp:spPr>
        <a:xfrm>
          <a:off x="6947270" y="650460"/>
          <a:ext cx="129600" cy="1177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882"/>
              </a:lnTo>
              <a:lnTo>
                <a:pt x="129600" y="11778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95CF4-7F14-4B6F-B610-02E4AB57E44D}">
      <dsp:nvSpPr>
        <dsp:cNvPr id="0" name=""/>
        <dsp:cNvSpPr/>
      </dsp:nvSpPr>
      <dsp:spPr>
        <a:xfrm>
          <a:off x="7076870" y="1533872"/>
          <a:ext cx="942305" cy="588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nyelvtudás</a:t>
          </a:r>
        </a:p>
      </dsp:txBody>
      <dsp:txXfrm>
        <a:off x="7094119" y="1551121"/>
        <a:ext cx="907807" cy="554443"/>
      </dsp:txXfrm>
    </dsp:sp>
    <dsp:sp modelId="{C08B1FB1-FD00-4974-8F70-1B536D5A0728}">
      <dsp:nvSpPr>
        <dsp:cNvPr id="0" name=""/>
        <dsp:cNvSpPr/>
      </dsp:nvSpPr>
      <dsp:spPr>
        <a:xfrm>
          <a:off x="6947270" y="650460"/>
          <a:ext cx="129600" cy="1914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4058"/>
              </a:lnTo>
              <a:lnTo>
                <a:pt x="129600" y="19140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D170E-2D85-421B-9A66-B0548879CE4C}">
      <dsp:nvSpPr>
        <dsp:cNvPr id="0" name=""/>
        <dsp:cNvSpPr/>
      </dsp:nvSpPr>
      <dsp:spPr>
        <a:xfrm>
          <a:off x="7076870" y="2270048"/>
          <a:ext cx="942305" cy="588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sport</a:t>
          </a:r>
        </a:p>
      </dsp:txBody>
      <dsp:txXfrm>
        <a:off x="7094119" y="2287297"/>
        <a:ext cx="907807" cy="554443"/>
      </dsp:txXfrm>
    </dsp:sp>
    <dsp:sp modelId="{00A93BE3-87FB-4608-8B3C-56B9EC588BD4}">
      <dsp:nvSpPr>
        <dsp:cNvPr id="0" name=""/>
        <dsp:cNvSpPr/>
      </dsp:nvSpPr>
      <dsp:spPr>
        <a:xfrm>
          <a:off x="6947270" y="650460"/>
          <a:ext cx="129600" cy="2650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0234"/>
              </a:lnTo>
              <a:lnTo>
                <a:pt x="129600" y="26502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0224D-E05A-42D7-8AEC-9DF81A01C1F9}">
      <dsp:nvSpPr>
        <dsp:cNvPr id="0" name=""/>
        <dsp:cNvSpPr/>
      </dsp:nvSpPr>
      <dsp:spPr>
        <a:xfrm>
          <a:off x="7076870" y="3006225"/>
          <a:ext cx="942305" cy="588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…</a:t>
          </a:r>
        </a:p>
      </dsp:txBody>
      <dsp:txXfrm>
        <a:off x="7094119" y="3023474"/>
        <a:ext cx="907807" cy="554443"/>
      </dsp:txXfrm>
    </dsp:sp>
    <dsp:sp modelId="{7F73B3FA-C7AA-483F-B494-A1FFF8BFEE40}">
      <dsp:nvSpPr>
        <dsp:cNvPr id="0" name=""/>
        <dsp:cNvSpPr/>
      </dsp:nvSpPr>
      <dsp:spPr>
        <a:xfrm>
          <a:off x="6947270" y="650460"/>
          <a:ext cx="129600" cy="3386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6411"/>
              </a:lnTo>
              <a:lnTo>
                <a:pt x="129600" y="33864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8B5BB-B9AC-4E18-B7FB-B066E0303FBB}">
      <dsp:nvSpPr>
        <dsp:cNvPr id="0" name=""/>
        <dsp:cNvSpPr/>
      </dsp:nvSpPr>
      <dsp:spPr>
        <a:xfrm>
          <a:off x="7076870" y="3742401"/>
          <a:ext cx="942305" cy="588941"/>
        </a:xfrm>
        <a:prstGeom prst="roundRect">
          <a:avLst>
            <a:gd name="adj" fmla="val 10000"/>
          </a:avLst>
        </a:prstGeom>
        <a:solidFill>
          <a:srgbClr val="F1B916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felvételi vizsga,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rendezvények</a:t>
          </a:r>
        </a:p>
      </dsp:txBody>
      <dsp:txXfrm>
        <a:off x="7094119" y="3759650"/>
        <a:ext cx="907807" cy="5544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EA92A-6CD7-4CF9-A630-F578DB1440C2}">
      <dsp:nvSpPr>
        <dsp:cNvPr id="0" name=""/>
        <dsp:cNvSpPr/>
      </dsp:nvSpPr>
      <dsp:spPr>
        <a:xfrm rot="5400000">
          <a:off x="3707977" y="-1498374"/>
          <a:ext cx="628479" cy="37856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3100" kern="1200" dirty="0"/>
            <a:t>Jelentkezés</a:t>
          </a:r>
        </a:p>
      </dsp:txBody>
      <dsp:txXfrm rot="-5400000">
        <a:off x="2129409" y="110874"/>
        <a:ext cx="3754936" cy="567119"/>
      </dsp:txXfrm>
    </dsp:sp>
    <dsp:sp modelId="{630EB0D6-AA68-48CB-8AF2-645E41BAB891}">
      <dsp:nvSpPr>
        <dsp:cNvPr id="0" name=""/>
        <dsp:cNvSpPr/>
      </dsp:nvSpPr>
      <dsp:spPr>
        <a:xfrm>
          <a:off x="0" y="1633"/>
          <a:ext cx="2129409" cy="785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/>
            <a:t>február 15.</a:t>
          </a:r>
        </a:p>
      </dsp:txBody>
      <dsp:txXfrm>
        <a:off x="38350" y="39983"/>
        <a:ext cx="2052709" cy="708899"/>
      </dsp:txXfrm>
    </dsp:sp>
    <dsp:sp modelId="{DBA1582B-C935-40F7-B4EB-F817A79D230A}">
      <dsp:nvSpPr>
        <dsp:cNvPr id="0" name=""/>
        <dsp:cNvSpPr/>
      </dsp:nvSpPr>
      <dsp:spPr>
        <a:xfrm rot="5400000">
          <a:off x="3707977" y="-673495"/>
          <a:ext cx="628479" cy="37856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3100" kern="1200" dirty="0"/>
            <a:t>Hitelesítés</a:t>
          </a:r>
        </a:p>
      </dsp:txBody>
      <dsp:txXfrm rot="-5400000">
        <a:off x="2129409" y="935753"/>
        <a:ext cx="3754936" cy="567119"/>
      </dsp:txXfrm>
    </dsp:sp>
    <dsp:sp modelId="{C572C079-17DA-4AF7-B9C0-818A1D5B5856}">
      <dsp:nvSpPr>
        <dsp:cNvPr id="0" name=""/>
        <dsp:cNvSpPr/>
      </dsp:nvSpPr>
      <dsp:spPr>
        <a:xfrm>
          <a:off x="0" y="826512"/>
          <a:ext cx="2129409" cy="785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/>
            <a:t>február 15.</a:t>
          </a:r>
        </a:p>
      </dsp:txBody>
      <dsp:txXfrm>
        <a:off x="38350" y="864862"/>
        <a:ext cx="2052709" cy="708899"/>
      </dsp:txXfrm>
    </dsp:sp>
    <dsp:sp modelId="{41EF4764-D796-4877-85F9-E5D798ED006A}">
      <dsp:nvSpPr>
        <dsp:cNvPr id="0" name=""/>
        <dsp:cNvSpPr/>
      </dsp:nvSpPr>
      <dsp:spPr>
        <a:xfrm rot="5400000">
          <a:off x="3707977" y="151383"/>
          <a:ext cx="628479" cy="37856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3100" kern="1200" dirty="0"/>
            <a:t>„Ügyintézés”</a:t>
          </a:r>
        </a:p>
      </dsp:txBody>
      <dsp:txXfrm rot="-5400000">
        <a:off x="2129409" y="1760631"/>
        <a:ext cx="3754936" cy="567119"/>
      </dsp:txXfrm>
    </dsp:sp>
    <dsp:sp modelId="{EF5B0346-D45C-45A6-BB1F-698AC5BC1E54}">
      <dsp:nvSpPr>
        <dsp:cNvPr id="0" name=""/>
        <dsp:cNvSpPr/>
      </dsp:nvSpPr>
      <dsp:spPr>
        <a:xfrm>
          <a:off x="0" y="1651391"/>
          <a:ext cx="2129409" cy="785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/>
            <a:t>március vége</a:t>
          </a:r>
        </a:p>
      </dsp:txBody>
      <dsp:txXfrm>
        <a:off x="38350" y="1689741"/>
        <a:ext cx="2052709" cy="708899"/>
      </dsp:txXfrm>
    </dsp:sp>
    <dsp:sp modelId="{863B88DF-4E8D-49D3-86BC-A527911BD645}">
      <dsp:nvSpPr>
        <dsp:cNvPr id="0" name=""/>
        <dsp:cNvSpPr/>
      </dsp:nvSpPr>
      <dsp:spPr>
        <a:xfrm rot="5400000">
          <a:off x="3707977" y="976262"/>
          <a:ext cx="628479" cy="37856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3100" kern="1200" dirty="0"/>
            <a:t>Hiánypótlás</a:t>
          </a:r>
        </a:p>
      </dsp:txBody>
      <dsp:txXfrm rot="-5400000">
        <a:off x="2129409" y="2585510"/>
        <a:ext cx="3754936" cy="567119"/>
      </dsp:txXfrm>
    </dsp:sp>
    <dsp:sp modelId="{96F8F93E-D150-402E-A5DC-520071B8BD83}">
      <dsp:nvSpPr>
        <dsp:cNvPr id="0" name=""/>
        <dsp:cNvSpPr/>
      </dsp:nvSpPr>
      <dsp:spPr>
        <a:xfrm>
          <a:off x="0" y="2476271"/>
          <a:ext cx="2129409" cy="785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/>
            <a:t>július eleje </a:t>
          </a:r>
        </a:p>
      </dsp:txBody>
      <dsp:txXfrm>
        <a:off x="38350" y="2514621"/>
        <a:ext cx="2052709" cy="708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7F638-DFD2-49BB-950A-0B86FF977391}" type="datetimeFigureOut">
              <a:rPr lang="hu-HU" smtClean="0"/>
              <a:t>2025. 11. 14.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B1B78-2E36-4DF3-A6CC-A60A6F8A3C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1253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Fenntartó: pályaválasztási tanácsadó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BABF1-3CF7-477A-9D46-53C77C22CF70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6552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BABF1-3CF7-477A-9D46-53C77C22CF70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2839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Terhelés elosztása</a:t>
            </a:r>
          </a:p>
          <a:p>
            <a:r>
              <a:rPr lang="hu-HU" dirty="0"/>
              <a:t>Vizsgaszituáció</a:t>
            </a:r>
          </a:p>
          <a:p>
            <a:r>
              <a:rPr lang="hu-HU" dirty="0"/>
              <a:t>2-féle érettségi</a:t>
            </a:r>
          </a:p>
          <a:p>
            <a:r>
              <a:rPr lang="hu-HU" dirty="0"/>
              <a:t>Koncentráció más tárgyakra. 2.idegen nyelv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B1B78-2E36-4DF3-A6CC-A60A6F8A3CCC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9470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BABF1-3CF7-477A-9D46-53C77C22CF70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1016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BABF1-3CF7-477A-9D46-53C77C22CF70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9003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Terhelés elosztása</a:t>
            </a:r>
          </a:p>
          <a:p>
            <a:r>
              <a:rPr lang="hu-HU" dirty="0"/>
              <a:t>Vizsgaszituáció</a:t>
            </a:r>
          </a:p>
          <a:p>
            <a:r>
              <a:rPr lang="hu-HU" dirty="0"/>
              <a:t>2-féle érettségi</a:t>
            </a:r>
          </a:p>
          <a:p>
            <a:r>
              <a:rPr lang="hu-HU" dirty="0"/>
              <a:t>Koncentráció más tárgyakra. 2.idegen nyelv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B1B78-2E36-4DF3-A6CC-A60A6F8A3CCC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419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BABF1-3CF7-477A-9D46-53C77C22CF70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541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166" y="3765175"/>
            <a:ext cx="4549588" cy="1806669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41" y="5571845"/>
            <a:ext cx="3070412" cy="120575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07138" cy="410901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8F44A-3D5B-44E2-8D13-C6C214CA7260}" type="datetimeFigureOut">
              <a:rPr lang="hu-HU"/>
              <a:pPr>
                <a:defRPr/>
              </a:pPr>
              <a:t>2025. 11. 14.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41D17-AE98-46C7-83B4-5AE370B500C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812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524687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7225" y="365125"/>
            <a:ext cx="5800725" cy="552468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D3FA-969D-4A87-8E46-A0FA7F7FBBC3}" type="datetimeFigureOut">
              <a:rPr lang="hu-HU"/>
              <a:pPr>
                <a:defRPr/>
              </a:pPr>
              <a:t>2025. 11. 14.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E7FFD-9F79-4432-AFA8-6C9060D351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927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789209" cy="408211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EC5B5-EBD4-4091-8C8E-03E72A4AAA0C}" type="datetimeFigureOut">
              <a:rPr lang="hu-HU"/>
              <a:pPr>
                <a:defRPr/>
              </a:pPr>
              <a:t>2025. 11. 14.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0CE40-EA12-44B5-91E2-39CE21043C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394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62477"/>
            <a:ext cx="7886700" cy="135423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851E6-76D2-4074-B5E6-DBE44F7A7810}" type="datetimeFigureOut">
              <a:rPr lang="hu-HU"/>
              <a:pPr>
                <a:defRPr/>
              </a:pPr>
              <a:t>2025. 11. 14.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EB2F0-4E8D-4BAE-828E-AECD2329D4A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137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53703" cy="41179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1179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82DAE-1EB3-4582-A8A8-86AF96DCCBBB}" type="datetimeFigureOut">
              <a:rPr lang="hu-HU"/>
              <a:pPr>
                <a:defRPr/>
              </a:pPr>
              <a:t>2025. 11. 14.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A5C0B-BE7B-40BC-A36C-0BCA66F7766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918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4385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6200" cy="34385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91722-EACF-42F5-90BB-41010EDB779A}" type="datetimeFigureOut">
              <a:rPr lang="hu-HU"/>
              <a:pPr>
                <a:defRPr/>
              </a:pPr>
              <a:t>2025. 11. 14.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0870A-A3F8-4200-A9FD-314FD38137A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245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2C3D-879B-4918-BA94-42C42322BE64}" type="datetimeFigureOut">
              <a:rPr lang="hu-HU"/>
              <a:pPr>
                <a:defRPr/>
              </a:pPr>
              <a:t>2025. 11. 14.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C72EC-AEB5-4C44-BDCD-CBC611237BF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340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DC00B-58A1-4E38-A194-59AAFCC9FC6F}" type="datetimeFigureOut">
              <a:rPr lang="hu-HU"/>
              <a:pPr>
                <a:defRPr/>
              </a:pPr>
              <a:t>2025. 11. 14.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EF778-9E61-4BF4-B09A-F53E75C9A00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916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A13A8-0FCD-4CAA-A865-8B75868008A8}" type="datetimeFigureOut">
              <a:rPr lang="hu-HU"/>
              <a:pPr>
                <a:defRPr/>
              </a:pPr>
              <a:t>2025. 11. 14.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7F8CF-DE82-41CE-8ADB-D1310FE1F35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246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CEB87-BDBC-4E21-B03E-0C0150B52243}" type="datetimeFigureOut">
              <a:rPr lang="hu-HU"/>
              <a:pPr>
                <a:defRPr/>
              </a:pPr>
              <a:t>2025. 11. 14.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61FFA-089A-4B97-AA84-EDF6AAB463D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26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7BEC31-F725-42C4-B7E9-5E47BC089304}" type="datetimeFigureOut">
              <a:rPr lang="hu-HU"/>
              <a:pPr>
                <a:defRPr/>
              </a:pPr>
              <a:t>2025. 11. 14.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20C2D2-82D9-4E1A-9E25-22B37EF11AD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6000" b="1" kern="1200" dirty="0">
          <a:solidFill>
            <a:srgbClr val="0D386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lang="hu-HU" sz="3200" i="1" kern="1200" dirty="0">
          <a:solidFill>
            <a:srgbClr val="0D3862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03864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03864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03864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038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lvi.hu/felveteli/jelentkezes/hogyan_valasszak" TargetMode="External"/><Relationship Id="rId7" Type="http://schemas.openxmlformats.org/officeDocument/2006/relationships/hyperlink" Target="https://pom.oktatas.hu/" TargetMode="External"/><Relationship Id="rId2" Type="http://schemas.openxmlformats.org/officeDocument/2006/relationships/hyperlink" Target="https://www.felvi.hu/felveteli/jelentkezes/miert_felvetelizze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elvi.hu/felveteli/palyaorientacio/teszt" TargetMode="External"/><Relationship Id="rId5" Type="http://schemas.openxmlformats.org/officeDocument/2006/relationships/hyperlink" Target="https://www.felvi.hu/felveteli/nyiltnap" TargetMode="External"/><Relationship Id="rId4" Type="http://schemas.openxmlformats.org/officeDocument/2006/relationships/hyperlink" Target="https://www.felvi.hu/felveteli/jelentkezes/hogyan_valasszak/Intezmenyvalaszta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elvi.hu" TargetMode="External"/><Relationship Id="rId7" Type="http://schemas.openxmlformats.org/officeDocument/2006/relationships/image" Target="../media/image9.png"/><Relationship Id="rId2" Type="http://schemas.openxmlformats.org/officeDocument/2006/relationships/hyperlink" Target="felvi.h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A299D7-FD48-90BD-44FB-E6E75B5FE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030" y="1977939"/>
            <a:ext cx="4549588" cy="1806669"/>
          </a:xfrm>
        </p:spPr>
        <p:txBody>
          <a:bodyPr/>
          <a:lstStyle/>
          <a:p>
            <a:r>
              <a:rPr lang="hu-HU" dirty="0"/>
              <a:t>Felvételi praktikák és taktikák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D83869D-86AC-BD71-2806-7428F60600AD}"/>
              </a:ext>
            </a:extLst>
          </p:cNvPr>
          <p:cNvSpPr txBox="1"/>
          <p:nvPr/>
        </p:nvSpPr>
        <p:spPr>
          <a:xfrm>
            <a:off x="259772" y="4281055"/>
            <a:ext cx="4549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RRF- 2.1.2-21-2022-00018 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„</a:t>
            </a:r>
            <a:r>
              <a:rPr kumimoji="0" lang="en-US" altLang="hu-HU" sz="18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Gyakorlatorientált</a:t>
            </a:r>
            <a:r>
              <a:rPr kumimoji="0" lang="en-US" altLang="hu-HU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hu-HU" sz="18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felsőfokú</a:t>
            </a:r>
            <a:r>
              <a:rPr kumimoji="0" lang="en-US" altLang="hu-HU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hu-HU" sz="18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képzések</a:t>
            </a:r>
            <a:r>
              <a:rPr kumimoji="0" lang="en-US" altLang="hu-HU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8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infrastrukturális</a:t>
            </a:r>
            <a:r>
              <a:rPr kumimoji="0" lang="en-US" altLang="hu-HU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- </a:t>
            </a:r>
            <a:r>
              <a:rPr kumimoji="0" lang="en-US" altLang="hu-HU" sz="18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és</a:t>
            </a:r>
            <a:r>
              <a:rPr kumimoji="0" lang="en-US" altLang="hu-HU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hu-HU" sz="18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készségfejlesztése</a:t>
            </a:r>
            <a:r>
              <a:rPr kumimoji="0" lang="en-US" altLang="hu-HU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 a PTE-n</a:t>
            </a:r>
            <a:r>
              <a:rPr kumimoji="0" lang="en-US" altLang="hu-HU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”</a:t>
            </a:r>
            <a:endParaRPr kumimoji="0" lang="en-US" altLang="hu-H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6" name="Kép 5" descr="A képen szöveg, képernyőkép, Betűtípus, embléma látható&#10;&#10;Automatikusan generált leírás">
            <a:extLst>
              <a:ext uri="{FF2B5EF4-FFF2-40B4-BE49-F238E27FC236}">
                <a16:creationId xmlns:a16="http://schemas.microsoft.com/office/drawing/2014/main" id="{34F45800-C401-446A-7ED7-1546FF7BE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2" y="5309224"/>
            <a:ext cx="3860800" cy="116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20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>
            <a:extLst>
              <a:ext uri="{FF2B5EF4-FFF2-40B4-BE49-F238E27FC236}">
                <a16:creationId xmlns:a16="http://schemas.microsoft.com/office/drawing/2014/main" id="{31B884D7-90EA-CF32-C791-43A892F1C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Pontszámítás</a:t>
            </a:r>
          </a:p>
        </p:txBody>
      </p:sp>
      <p:sp>
        <p:nvSpPr>
          <p:cNvPr id="30" name="Tartalom helye 29">
            <a:extLst>
              <a:ext uri="{FF2B5EF4-FFF2-40B4-BE49-F238E27FC236}">
                <a16:creationId xmlns:a16="http://schemas.microsoft.com/office/drawing/2014/main" id="{6216B326-7017-BAC0-6A47-82D940B1F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E436BC7C-269F-FACA-47C0-943ADFB8A889}"/>
              </a:ext>
            </a:extLst>
          </p:cNvPr>
          <p:cNvGrpSpPr/>
          <p:nvPr/>
        </p:nvGrpSpPr>
        <p:grpSpPr>
          <a:xfrm>
            <a:off x="7088518" y="3101066"/>
            <a:ext cx="1835780" cy="1101468"/>
            <a:chOff x="3786348" y="1708345"/>
            <a:chExt cx="2447707" cy="1468624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2C7D57AE-368B-0174-0178-16865B3D3C03}"/>
                </a:ext>
              </a:extLst>
            </p:cNvPr>
            <p:cNvSpPr/>
            <p:nvPr/>
          </p:nvSpPr>
          <p:spPr>
            <a:xfrm>
              <a:off x="3786348" y="1708345"/>
              <a:ext cx="2447707" cy="146862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6" name="Szövegdoboz 5">
              <a:extLst>
                <a:ext uri="{FF2B5EF4-FFF2-40B4-BE49-F238E27FC236}">
                  <a16:creationId xmlns:a16="http://schemas.microsoft.com/office/drawing/2014/main" id="{91CFD276-5C07-2512-5B9A-3CAFD5E88AA3}"/>
                </a:ext>
              </a:extLst>
            </p:cNvPr>
            <p:cNvSpPr txBox="1"/>
            <p:nvPr/>
          </p:nvSpPr>
          <p:spPr>
            <a:xfrm>
              <a:off x="3786348" y="1708345"/>
              <a:ext cx="2447707" cy="146862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hu-HU" dirty="0"/>
                <a:t>2. felvételi tárgy eredménye</a:t>
              </a:r>
            </a:p>
          </p:txBody>
        </p:sp>
      </p:grp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716D742E-C816-E8A7-C07D-108E2E9BBB50}"/>
              </a:ext>
            </a:extLst>
          </p:cNvPr>
          <p:cNvGrpSpPr/>
          <p:nvPr/>
        </p:nvGrpSpPr>
        <p:grpSpPr>
          <a:xfrm>
            <a:off x="4975306" y="3101066"/>
            <a:ext cx="1835780" cy="1101468"/>
            <a:chOff x="1094311" y="1714293"/>
            <a:chExt cx="2447707" cy="1468624"/>
          </a:xfrm>
          <a:solidFill>
            <a:srgbClr val="EEAE83"/>
          </a:solidFill>
        </p:grpSpPr>
        <p:sp>
          <p:nvSpPr>
            <p:cNvPr id="8" name="Téglalap 7">
              <a:extLst>
                <a:ext uri="{FF2B5EF4-FFF2-40B4-BE49-F238E27FC236}">
                  <a16:creationId xmlns:a16="http://schemas.microsoft.com/office/drawing/2014/main" id="{688A859F-4FC5-3843-693C-C9F0D2EFD1A7}"/>
                </a:ext>
              </a:extLst>
            </p:cNvPr>
            <p:cNvSpPr/>
            <p:nvPr/>
          </p:nvSpPr>
          <p:spPr>
            <a:xfrm>
              <a:off x="1094311" y="1714293"/>
              <a:ext cx="2447707" cy="146862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7693906"/>
                <a:satOff val="-2748"/>
                <a:lumOff val="4412"/>
                <a:alphaOff val="0"/>
              </a:schemeClr>
            </a:fillRef>
            <a:effectRef idx="3">
              <a:schemeClr val="accent5">
                <a:hueOff val="7693906"/>
                <a:satOff val="-2748"/>
                <a:lumOff val="441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6F52D199-0720-4266-447C-8423331B3B9D}"/>
                </a:ext>
              </a:extLst>
            </p:cNvPr>
            <p:cNvSpPr txBox="1"/>
            <p:nvPr/>
          </p:nvSpPr>
          <p:spPr>
            <a:xfrm>
              <a:off x="1094311" y="1714293"/>
              <a:ext cx="2447707" cy="146862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hu-HU" dirty="0"/>
                <a:t>1. felvételi tárgy eredménye</a:t>
              </a:r>
            </a:p>
          </p:txBody>
        </p:sp>
      </p:grp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E3E77B73-25D9-04CE-D97C-A81DD7064C18}"/>
              </a:ext>
            </a:extLst>
          </p:cNvPr>
          <p:cNvGrpSpPr/>
          <p:nvPr/>
        </p:nvGrpSpPr>
        <p:grpSpPr>
          <a:xfrm>
            <a:off x="4975306" y="1785440"/>
            <a:ext cx="1835780" cy="1101468"/>
            <a:chOff x="1094311" y="0"/>
            <a:chExt cx="2447707" cy="1468624"/>
          </a:xfrm>
          <a:solidFill>
            <a:srgbClr val="4E94D4"/>
          </a:solidFill>
        </p:grpSpPr>
        <p:sp>
          <p:nvSpPr>
            <p:cNvPr id="11" name="Téglalap 10">
              <a:extLst>
                <a:ext uri="{FF2B5EF4-FFF2-40B4-BE49-F238E27FC236}">
                  <a16:creationId xmlns:a16="http://schemas.microsoft.com/office/drawing/2014/main" id="{9B6E4CB7-E3D2-B7B9-82D3-E8C4E655D6F2}"/>
                </a:ext>
              </a:extLst>
            </p:cNvPr>
            <p:cNvSpPr/>
            <p:nvPr/>
          </p:nvSpPr>
          <p:spPr>
            <a:xfrm>
              <a:off x="1094311" y="0"/>
              <a:ext cx="2447707" cy="146862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2" name="Szövegdoboz 11">
              <a:extLst>
                <a:ext uri="{FF2B5EF4-FFF2-40B4-BE49-F238E27FC236}">
                  <a16:creationId xmlns:a16="http://schemas.microsoft.com/office/drawing/2014/main" id="{086A913F-5428-8FF8-364E-EEF75D836E1A}"/>
                </a:ext>
              </a:extLst>
            </p:cNvPr>
            <p:cNvSpPr txBox="1"/>
            <p:nvPr/>
          </p:nvSpPr>
          <p:spPr>
            <a:xfrm>
              <a:off x="1094311" y="0"/>
              <a:ext cx="2447707" cy="146862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hu-HU" dirty="0"/>
                <a:t>11-12. tanév végi eredmények</a:t>
              </a:r>
            </a:p>
          </p:txBody>
        </p:sp>
      </p:grp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E876D6DE-85A2-9768-90EB-6CFCA02A475E}"/>
              </a:ext>
            </a:extLst>
          </p:cNvPr>
          <p:cNvGrpSpPr/>
          <p:nvPr/>
        </p:nvGrpSpPr>
        <p:grpSpPr>
          <a:xfrm>
            <a:off x="7088518" y="1785440"/>
            <a:ext cx="1835780" cy="1101468"/>
            <a:chOff x="3786788" y="0"/>
            <a:chExt cx="2447707" cy="1468624"/>
          </a:xfrm>
          <a:solidFill>
            <a:srgbClr val="F5BA0E"/>
          </a:solidFill>
        </p:grpSpPr>
        <p:sp>
          <p:nvSpPr>
            <p:cNvPr id="14" name="Téglalap 13">
              <a:extLst>
                <a:ext uri="{FF2B5EF4-FFF2-40B4-BE49-F238E27FC236}">
                  <a16:creationId xmlns:a16="http://schemas.microsoft.com/office/drawing/2014/main" id="{4C00FBCE-459B-9B87-9EC3-7347531D23F6}"/>
                </a:ext>
              </a:extLst>
            </p:cNvPr>
            <p:cNvSpPr/>
            <p:nvPr/>
          </p:nvSpPr>
          <p:spPr>
            <a:xfrm>
              <a:off x="3786788" y="0"/>
              <a:ext cx="2447707" cy="146862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3846953"/>
                <a:satOff val="-1374"/>
                <a:lumOff val="2206"/>
                <a:alphaOff val="0"/>
              </a:schemeClr>
            </a:fillRef>
            <a:effectRef idx="3">
              <a:schemeClr val="accent5">
                <a:hueOff val="3846953"/>
                <a:satOff val="-1374"/>
                <a:lumOff val="22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5" name="Szövegdoboz 14">
              <a:extLst>
                <a:ext uri="{FF2B5EF4-FFF2-40B4-BE49-F238E27FC236}">
                  <a16:creationId xmlns:a16="http://schemas.microsoft.com/office/drawing/2014/main" id="{A52478AE-4544-E4A9-8B0F-7AD782A794D8}"/>
                </a:ext>
              </a:extLst>
            </p:cNvPr>
            <p:cNvSpPr txBox="1"/>
            <p:nvPr/>
          </p:nvSpPr>
          <p:spPr>
            <a:xfrm>
              <a:off x="3786788" y="0"/>
              <a:ext cx="2447707" cy="146862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hu-HU" dirty="0"/>
                <a:t>5 érettségi tárgy átlaga</a:t>
              </a:r>
            </a:p>
          </p:txBody>
        </p:sp>
      </p:grp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6236783F-1FAF-85D2-F268-D54F501887B1}"/>
              </a:ext>
            </a:extLst>
          </p:cNvPr>
          <p:cNvGrpSpPr/>
          <p:nvPr/>
        </p:nvGrpSpPr>
        <p:grpSpPr>
          <a:xfrm>
            <a:off x="5962338" y="4439861"/>
            <a:ext cx="1835780" cy="1101468"/>
            <a:chOff x="2440549" y="3428586"/>
            <a:chExt cx="2447707" cy="1468624"/>
          </a:xfrm>
          <a:solidFill>
            <a:srgbClr val="BE8F05"/>
          </a:solidFill>
        </p:grpSpPr>
        <p:sp>
          <p:nvSpPr>
            <p:cNvPr id="17" name="Téglalap 16">
              <a:extLst>
                <a:ext uri="{FF2B5EF4-FFF2-40B4-BE49-F238E27FC236}">
                  <a16:creationId xmlns:a16="http://schemas.microsoft.com/office/drawing/2014/main" id="{F7D91ED9-78CD-4F76-B90D-600DD4B8858E}"/>
                </a:ext>
              </a:extLst>
            </p:cNvPr>
            <p:cNvSpPr/>
            <p:nvPr/>
          </p:nvSpPr>
          <p:spPr>
            <a:xfrm>
              <a:off x="2440549" y="3428586"/>
              <a:ext cx="2447707" cy="146862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736235E1-7DF9-676A-1DC5-08C0620CED80}"/>
                </a:ext>
              </a:extLst>
            </p:cNvPr>
            <p:cNvSpPr txBox="1"/>
            <p:nvPr/>
          </p:nvSpPr>
          <p:spPr>
            <a:xfrm>
              <a:off x="2440549" y="3428586"/>
              <a:ext cx="2447707" cy="146862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hu-HU" b="1" dirty="0">
                  <a:solidFill>
                    <a:srgbClr val="FF0000"/>
                  </a:solidFill>
                </a:rPr>
                <a:t>Intézményi pontok</a:t>
              </a:r>
              <a:endParaRPr lang="hu-HU" sz="2325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Lekerekített téglalap 6">
            <a:extLst>
              <a:ext uri="{FF2B5EF4-FFF2-40B4-BE49-F238E27FC236}">
                <a16:creationId xmlns:a16="http://schemas.microsoft.com/office/drawing/2014/main" id="{DDBEA5BD-0288-C859-41B0-D9C2E4AD0A96}"/>
              </a:ext>
            </a:extLst>
          </p:cNvPr>
          <p:cNvSpPr/>
          <p:nvPr/>
        </p:nvSpPr>
        <p:spPr>
          <a:xfrm>
            <a:off x="5353847" y="2735249"/>
            <a:ext cx="1172718" cy="27093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max.100 pont</a:t>
            </a:r>
          </a:p>
        </p:txBody>
      </p:sp>
      <p:sp>
        <p:nvSpPr>
          <p:cNvPr id="21" name="Lekerekített téglalap 7">
            <a:extLst>
              <a:ext uri="{FF2B5EF4-FFF2-40B4-BE49-F238E27FC236}">
                <a16:creationId xmlns:a16="http://schemas.microsoft.com/office/drawing/2014/main" id="{D26A0D15-4036-A277-16E6-EC73E26A7CA9}"/>
              </a:ext>
            </a:extLst>
          </p:cNvPr>
          <p:cNvSpPr/>
          <p:nvPr/>
        </p:nvSpPr>
        <p:spPr>
          <a:xfrm>
            <a:off x="5353847" y="4067534"/>
            <a:ext cx="1172718" cy="27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max.100 pont</a:t>
            </a:r>
          </a:p>
        </p:txBody>
      </p:sp>
      <p:sp>
        <p:nvSpPr>
          <p:cNvPr id="22" name="Lekerekített téglalap 8">
            <a:extLst>
              <a:ext uri="{FF2B5EF4-FFF2-40B4-BE49-F238E27FC236}">
                <a16:creationId xmlns:a16="http://schemas.microsoft.com/office/drawing/2014/main" id="{473CA583-D254-AED1-C60F-66ED92A68F24}"/>
              </a:ext>
            </a:extLst>
          </p:cNvPr>
          <p:cNvSpPr/>
          <p:nvPr/>
        </p:nvSpPr>
        <p:spPr>
          <a:xfrm>
            <a:off x="7420048" y="4067534"/>
            <a:ext cx="1172718" cy="27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max.100 pont</a:t>
            </a:r>
          </a:p>
        </p:txBody>
      </p:sp>
      <p:sp>
        <p:nvSpPr>
          <p:cNvPr id="23" name="Lekerekített téglalap 9">
            <a:extLst>
              <a:ext uri="{FF2B5EF4-FFF2-40B4-BE49-F238E27FC236}">
                <a16:creationId xmlns:a16="http://schemas.microsoft.com/office/drawing/2014/main" id="{A1BBA2ED-E565-DCBC-9B92-017AD08E8AAA}"/>
              </a:ext>
            </a:extLst>
          </p:cNvPr>
          <p:cNvSpPr/>
          <p:nvPr/>
        </p:nvSpPr>
        <p:spPr>
          <a:xfrm>
            <a:off x="6293868" y="5406329"/>
            <a:ext cx="1172718" cy="27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max.100 pont</a:t>
            </a:r>
          </a:p>
        </p:txBody>
      </p:sp>
      <p:sp>
        <p:nvSpPr>
          <p:cNvPr id="24" name="Lekerekített téglalap 10">
            <a:extLst>
              <a:ext uri="{FF2B5EF4-FFF2-40B4-BE49-F238E27FC236}">
                <a16:creationId xmlns:a16="http://schemas.microsoft.com/office/drawing/2014/main" id="{48CAED26-8624-CE15-7002-0AE61C2E6FDE}"/>
              </a:ext>
            </a:extLst>
          </p:cNvPr>
          <p:cNvSpPr/>
          <p:nvPr/>
        </p:nvSpPr>
        <p:spPr>
          <a:xfrm>
            <a:off x="7420048" y="2742904"/>
            <a:ext cx="1172718" cy="27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max.100 pont</a:t>
            </a:r>
          </a:p>
        </p:txBody>
      </p:sp>
      <p:sp>
        <p:nvSpPr>
          <p:cNvPr id="25" name="Ellipszis 24">
            <a:extLst>
              <a:ext uri="{FF2B5EF4-FFF2-40B4-BE49-F238E27FC236}">
                <a16:creationId xmlns:a16="http://schemas.microsoft.com/office/drawing/2014/main" id="{D7C53C78-8528-8573-097D-72DD33F1ECAE}"/>
              </a:ext>
            </a:extLst>
          </p:cNvPr>
          <p:cNvSpPr/>
          <p:nvPr/>
        </p:nvSpPr>
        <p:spPr>
          <a:xfrm>
            <a:off x="1741864" y="3903613"/>
            <a:ext cx="2285622" cy="1021694"/>
          </a:xfrm>
          <a:prstGeom prst="ellipse">
            <a:avLst/>
          </a:prstGeom>
          <a:solidFill>
            <a:srgbClr val="F3854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500" dirty="0">
                <a:solidFill>
                  <a:schemeClr val="tx1"/>
                </a:solidFill>
              </a:rPr>
              <a:t>FELVÉTELI ÖSSZPONTSZÁM: </a:t>
            </a:r>
            <a:r>
              <a:rPr lang="hu-HU" sz="1500" b="1" dirty="0">
                <a:solidFill>
                  <a:schemeClr val="tx1"/>
                </a:solidFill>
              </a:rPr>
              <a:t>MAX. 500 PONT</a:t>
            </a:r>
          </a:p>
        </p:txBody>
      </p:sp>
      <p:sp>
        <p:nvSpPr>
          <p:cNvPr id="26" name="Lekerekített téglalapbuborék 2">
            <a:extLst>
              <a:ext uri="{FF2B5EF4-FFF2-40B4-BE49-F238E27FC236}">
                <a16:creationId xmlns:a16="http://schemas.microsoft.com/office/drawing/2014/main" id="{9F17C530-9425-3048-5674-D92CA4E5F554}"/>
              </a:ext>
            </a:extLst>
          </p:cNvPr>
          <p:cNvSpPr/>
          <p:nvPr/>
        </p:nvSpPr>
        <p:spPr>
          <a:xfrm>
            <a:off x="2402825" y="3527534"/>
            <a:ext cx="2268000" cy="1350000"/>
          </a:xfrm>
          <a:prstGeom prst="wedgeRoundRectCallout">
            <a:avLst>
              <a:gd name="adj1" fmla="val 63773"/>
              <a:gd name="adj2" fmla="val -96440"/>
              <a:gd name="adj3" fmla="val 16667"/>
            </a:avLst>
          </a:prstGeom>
          <a:solidFill>
            <a:srgbClr val="37983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Magyar nyelv és irodalom</a:t>
            </a:r>
          </a:p>
          <a:p>
            <a:pPr algn="ctr"/>
            <a:r>
              <a:rPr lang="hu-HU" sz="1400" dirty="0"/>
              <a:t>Történelem</a:t>
            </a:r>
          </a:p>
          <a:p>
            <a:pPr algn="ctr"/>
            <a:r>
              <a:rPr lang="hu-HU" sz="1400" dirty="0"/>
              <a:t>Matematika</a:t>
            </a:r>
          </a:p>
          <a:p>
            <a:pPr algn="ctr"/>
            <a:r>
              <a:rPr lang="hu-HU" sz="1400" dirty="0"/>
              <a:t>Idegen nyelv</a:t>
            </a:r>
          </a:p>
          <a:p>
            <a:pPr algn="ctr"/>
            <a:r>
              <a:rPr lang="hu-HU" sz="1200" b="1" dirty="0">
                <a:solidFill>
                  <a:srgbClr val="FF0000"/>
                </a:solidFill>
              </a:rPr>
              <a:t>5.tantárgy</a:t>
            </a:r>
          </a:p>
        </p:txBody>
      </p:sp>
      <p:sp>
        <p:nvSpPr>
          <p:cNvPr id="27" name="Lekerekített téglalapbuborék 28">
            <a:extLst>
              <a:ext uri="{FF2B5EF4-FFF2-40B4-BE49-F238E27FC236}">
                <a16:creationId xmlns:a16="http://schemas.microsoft.com/office/drawing/2014/main" id="{6832C476-92CE-B78F-6F17-258E03D12E03}"/>
              </a:ext>
            </a:extLst>
          </p:cNvPr>
          <p:cNvSpPr/>
          <p:nvPr/>
        </p:nvSpPr>
        <p:spPr>
          <a:xfrm>
            <a:off x="5422605" y="3527534"/>
            <a:ext cx="2268000" cy="1350000"/>
          </a:xfrm>
          <a:prstGeom prst="wedgeRoundRectCallout">
            <a:avLst>
              <a:gd name="adj1" fmla="val 23513"/>
              <a:gd name="adj2" fmla="val -98476"/>
              <a:gd name="adj3" fmla="val 16667"/>
            </a:avLst>
          </a:prstGeom>
          <a:solidFill>
            <a:srgbClr val="37983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Magyar nyelv és irodalom</a:t>
            </a:r>
          </a:p>
          <a:p>
            <a:pPr algn="ctr"/>
            <a:r>
              <a:rPr lang="hu-HU" sz="1400" dirty="0"/>
              <a:t>Történelem</a:t>
            </a:r>
          </a:p>
          <a:p>
            <a:pPr algn="ctr"/>
            <a:r>
              <a:rPr lang="hu-HU" sz="1400" dirty="0"/>
              <a:t>Matematika</a:t>
            </a:r>
          </a:p>
          <a:p>
            <a:pPr algn="ctr"/>
            <a:r>
              <a:rPr lang="hu-HU" sz="1400" dirty="0"/>
              <a:t>Idegen nyelv</a:t>
            </a:r>
          </a:p>
          <a:p>
            <a:pPr algn="ctr"/>
            <a:r>
              <a:rPr lang="hu-HU" sz="1200" b="1" dirty="0">
                <a:solidFill>
                  <a:srgbClr val="FF0000"/>
                </a:solidFill>
              </a:rPr>
              <a:t>5.tantárgy</a:t>
            </a:r>
          </a:p>
        </p:txBody>
      </p:sp>
    </p:spTree>
    <p:extLst>
      <p:ext uri="{BB962C8B-B14F-4D97-AF65-F5344CB8AC3E}">
        <p14:creationId xmlns:p14="http://schemas.microsoft.com/office/powerpoint/2010/main" val="65701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9A1EB6-CF1F-0927-CF8D-556D1F658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Előrehozott érettségi: szabályok (elmélet)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C99FC5-E539-715E-57F9-4F1046FDC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/>
              <a:t>kétféle vizsgaeredményt szerezhet: közép- és emelt szint (sikeres </a:t>
            </a:r>
            <a:r>
              <a:rPr lang="hu-HU" b="1" dirty="0"/>
              <a:t>középszintet </a:t>
            </a:r>
            <a:r>
              <a:rPr lang="hu-HU" dirty="0"/>
              <a:t>követően </a:t>
            </a:r>
            <a:r>
              <a:rPr lang="hu-HU" b="1" dirty="0"/>
              <a:t>szintemelő</a:t>
            </a:r>
            <a:r>
              <a:rPr lang="hu-HU" dirty="0"/>
              <a:t> vizsga)</a:t>
            </a:r>
          </a:p>
          <a:p>
            <a:pPr lvl="0"/>
            <a:r>
              <a:rPr lang="hu-HU" dirty="0"/>
              <a:t>nincs arra lehetőség, hogy a </a:t>
            </a:r>
            <a:r>
              <a:rPr lang="hu-HU" b="1" dirty="0"/>
              <a:t>sikeres</a:t>
            </a:r>
            <a:r>
              <a:rPr lang="hu-HU" dirty="0"/>
              <a:t> vizsgát az érettségi bizonyítvány megszerzése előtt megismételje </a:t>
            </a:r>
          </a:p>
          <a:p>
            <a:pPr lvl="0"/>
            <a:r>
              <a:rPr lang="hu-HU" dirty="0"/>
              <a:t>ha először egy </a:t>
            </a:r>
            <a:r>
              <a:rPr lang="hu-HU" b="1" dirty="0"/>
              <a:t>emelt szintű</a:t>
            </a:r>
            <a:r>
              <a:rPr lang="hu-HU" dirty="0"/>
              <a:t> vizsgaeredményt szerez, akkor az érettségi bizonyítvány megszerzéséig ugyanabból a vizsgatárgyból középszintű vizsgára már nem jelentkezhet</a:t>
            </a:r>
          </a:p>
          <a:p>
            <a:pPr lvl="0"/>
            <a:r>
              <a:rPr lang="hu-HU" b="1" dirty="0"/>
              <a:t>sikertelen </a:t>
            </a:r>
            <a:r>
              <a:rPr lang="hu-HU" dirty="0"/>
              <a:t>előrehozott érettségi vizsga következményei</a:t>
            </a:r>
          </a:p>
          <a:p>
            <a:pPr lvl="1"/>
            <a:r>
              <a:rPr lang="hu-HU" dirty="0"/>
              <a:t>javító vizsgára legkorábban a rendes érettségi vizsga vizsgaidőszakában,</a:t>
            </a:r>
          </a:p>
          <a:p>
            <a:pPr lvl="1"/>
            <a:r>
              <a:rPr lang="hu-HU" dirty="0"/>
              <a:t>pótló vizsgára bármelyik vizsgaidőszakban lehet jelentkezni</a:t>
            </a:r>
          </a:p>
          <a:p>
            <a:endParaRPr lang="hu-HU" dirty="0"/>
          </a:p>
          <a:p>
            <a:r>
              <a:rPr lang="hu-HU" sz="3100" b="1" dirty="0"/>
              <a:t>Feltétele</a:t>
            </a:r>
            <a:r>
              <a:rPr lang="hu-HU" i="1" dirty="0"/>
              <a:t>: osztályozóvizsgát kell tenni attól függően, hogy lezárult-e már a tantárgy oktatása</a:t>
            </a:r>
          </a:p>
        </p:txBody>
      </p:sp>
    </p:spTree>
    <p:extLst>
      <p:ext uri="{BB962C8B-B14F-4D97-AF65-F5344CB8AC3E}">
        <p14:creationId xmlns:p14="http://schemas.microsoft.com/office/powerpoint/2010/main" val="2963770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rtalom helye 3">
            <a:extLst>
              <a:ext uri="{FF2B5EF4-FFF2-40B4-BE49-F238E27FC236}">
                <a16:creationId xmlns:a16="http://schemas.microsoft.com/office/drawing/2014/main" id="{18F36EF1-001E-3DB1-D041-3FA0F039C2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854619"/>
              </p:ext>
            </p:extLst>
          </p:nvPr>
        </p:nvGraphicFramePr>
        <p:xfrm>
          <a:off x="1054249" y="3852400"/>
          <a:ext cx="7035502" cy="189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>
            <a:extLst>
              <a:ext uri="{FF2B5EF4-FFF2-40B4-BE49-F238E27FC236}">
                <a16:creationId xmlns:a16="http://schemas.microsoft.com/office/drawing/2014/main" id="{28DE2D1A-2810-50C0-FECF-04B385A42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5"/>
            <a:ext cx="8220076" cy="1325563"/>
          </a:xfrm>
        </p:spPr>
        <p:txBody>
          <a:bodyPr>
            <a:normAutofit fontScale="90000"/>
          </a:bodyPr>
          <a:lstStyle/>
          <a:p>
            <a:r>
              <a:rPr lang="hu-HU" dirty="0"/>
              <a:t>Nyelvtanulás – Nyelvvizsgák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1CD44D03-9FD5-264D-AF12-36C0094F4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213220"/>
              </p:ext>
            </p:extLst>
          </p:nvPr>
        </p:nvGraphicFramePr>
        <p:xfrm>
          <a:off x="1054249" y="1422400"/>
          <a:ext cx="7035502" cy="189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Tartalom helye 3">
            <a:extLst>
              <a:ext uri="{FF2B5EF4-FFF2-40B4-BE49-F238E27FC236}">
                <a16:creationId xmlns:a16="http://schemas.microsoft.com/office/drawing/2014/main" id="{2E71CC9D-398B-57E6-8016-9390AA0151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10727"/>
              </p:ext>
            </p:extLst>
          </p:nvPr>
        </p:nvGraphicFramePr>
        <p:xfrm>
          <a:off x="1054249" y="2637400"/>
          <a:ext cx="7035502" cy="189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Lekerekített téglalap 6">
            <a:extLst>
              <a:ext uri="{FF2B5EF4-FFF2-40B4-BE49-F238E27FC236}">
                <a16:creationId xmlns:a16="http://schemas.microsoft.com/office/drawing/2014/main" id="{5E6F51A4-F0FA-B2F3-98BC-6C2CDD0B17BD}"/>
              </a:ext>
            </a:extLst>
          </p:cNvPr>
          <p:cNvSpPr/>
          <p:nvPr/>
        </p:nvSpPr>
        <p:spPr>
          <a:xfrm>
            <a:off x="5204174" y="4011879"/>
            <a:ext cx="1440000" cy="360000"/>
          </a:xfrm>
          <a:prstGeom prst="roundRect">
            <a:avLst/>
          </a:prstGeom>
          <a:solidFill>
            <a:srgbClr val="37983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többletpont</a:t>
            </a:r>
          </a:p>
        </p:txBody>
      </p:sp>
      <p:sp>
        <p:nvSpPr>
          <p:cNvPr id="9" name="Lekerekített téglalap 9">
            <a:extLst>
              <a:ext uri="{FF2B5EF4-FFF2-40B4-BE49-F238E27FC236}">
                <a16:creationId xmlns:a16="http://schemas.microsoft.com/office/drawing/2014/main" id="{0AACA97D-83C1-5D07-4494-374814612CE7}"/>
              </a:ext>
            </a:extLst>
          </p:cNvPr>
          <p:cNvSpPr/>
          <p:nvPr/>
        </p:nvSpPr>
        <p:spPr>
          <a:xfrm>
            <a:off x="5204174" y="5240360"/>
            <a:ext cx="1440000" cy="360000"/>
          </a:xfrm>
          <a:prstGeom prst="roundRect">
            <a:avLst/>
          </a:prstGeom>
          <a:solidFill>
            <a:srgbClr val="37983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többletpont</a:t>
            </a:r>
          </a:p>
        </p:txBody>
      </p:sp>
    </p:spTree>
    <p:extLst>
      <p:ext uri="{BB962C8B-B14F-4D97-AF65-F5344CB8AC3E}">
        <p14:creationId xmlns:p14="http://schemas.microsoft.com/office/powerpoint/2010/main" val="265137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4" grpId="0">
        <p:bldAsOne/>
      </p:bldGraphic>
      <p:bldGraphic spid="4" grpId="1">
        <p:bldAsOne/>
      </p:bldGraphic>
      <p:bldGraphic spid="6" grpId="0">
        <p:bldAsOne/>
      </p:bldGraphic>
      <p:bldGraphic spid="6" grpId="1">
        <p:bldAsOne/>
      </p:bldGraphic>
      <p:bldP spid="7" grpId="0" animBg="1"/>
      <p:bldP spid="7" grpId="1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DEC1EE-88A6-8D85-89E6-01AFD5D7B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Tervezés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6DB725-4C5F-C3F5-DC88-D4ACE5298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1. és 2. Felvételi tárgyak „megtalálása”</a:t>
            </a:r>
          </a:p>
          <a:p>
            <a:r>
              <a:rPr lang="hu-HU" dirty="0"/>
              <a:t>Ha szükséges: 5. érettségi vizsgatárgy „megtalálása”</a:t>
            </a:r>
          </a:p>
          <a:p>
            <a:r>
              <a:rPr lang="hu-HU" dirty="0"/>
              <a:t>Közösségi szolgálat</a:t>
            </a:r>
          </a:p>
          <a:p>
            <a:r>
              <a:rPr lang="hu-HU" dirty="0"/>
              <a:t>Előrehozott érettségi ?</a:t>
            </a:r>
          </a:p>
          <a:p>
            <a:r>
              <a:rPr lang="hu-HU" dirty="0"/>
              <a:t>Nyelvvizsga ?</a:t>
            </a:r>
          </a:p>
          <a:p>
            <a:r>
              <a:rPr lang="hu-HU" dirty="0"/>
              <a:t>Új: </a:t>
            </a:r>
            <a:r>
              <a:rPr lang="hu-HU" dirty="0" err="1"/>
              <a:t>eJogsi</a:t>
            </a:r>
            <a:r>
              <a:rPr lang="hu-HU" dirty="0"/>
              <a:t> 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7994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4B32FD-3985-E07F-9EC7-0B97BF970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Felvételi tárgyak „megtalálása”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988C740-48AB-0480-3020-D2565106F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dirty="0"/>
              <a:t>Miért érdemes diplomát szerezni?</a:t>
            </a:r>
          </a:p>
          <a:p>
            <a:pPr marL="0" indent="0">
              <a:buNone/>
            </a:pPr>
            <a:r>
              <a:rPr lang="hu-HU" dirty="0">
                <a:hlinkClick r:id="rId2"/>
              </a:rPr>
              <a:t>https://www.felvi.hu/felveteli/jelentkezes/miert_felvetelizzek</a:t>
            </a:r>
            <a:endParaRPr lang="hu-HU" dirty="0"/>
          </a:p>
          <a:p>
            <a:r>
              <a:rPr lang="hu-HU" dirty="0"/>
              <a:t>Hogyan válasszak?</a:t>
            </a:r>
          </a:p>
          <a:p>
            <a:pPr marL="0" indent="0">
              <a:buNone/>
            </a:pPr>
            <a:r>
              <a:rPr lang="hu-HU" dirty="0">
                <a:hlinkClick r:id="rId3"/>
              </a:rPr>
              <a:t>https://www.felvi.hu/felveteli/jelentkezes/hogyan_valasszak</a:t>
            </a:r>
            <a:endParaRPr lang="hu-HU" dirty="0"/>
          </a:p>
          <a:p>
            <a:r>
              <a:rPr lang="hu-HU" dirty="0"/>
              <a:t>Hogyan válasszak egyetemet, főiskolát?</a:t>
            </a:r>
          </a:p>
          <a:p>
            <a:pPr marL="0" indent="0">
              <a:buNone/>
            </a:pPr>
            <a:r>
              <a:rPr lang="hu-HU" dirty="0">
                <a:hlinkClick r:id="rId4"/>
              </a:rPr>
              <a:t>https://www.felvi.hu/felveteli/jelentkezes/hogyan_valasszak/Intezmenyvalasztas</a:t>
            </a:r>
            <a:endParaRPr lang="hu-HU" dirty="0"/>
          </a:p>
          <a:p>
            <a:r>
              <a:rPr lang="hu-HU" dirty="0"/>
              <a:t>Nyílt napok (2 nap)</a:t>
            </a:r>
          </a:p>
          <a:p>
            <a:pPr marL="0" indent="0">
              <a:buNone/>
            </a:pPr>
            <a:r>
              <a:rPr lang="hu-HU" dirty="0">
                <a:hlinkClick r:id="rId5"/>
              </a:rPr>
              <a:t>https://www.felvi.hu/felveteli/nyiltnap</a:t>
            </a:r>
            <a:endParaRPr lang="hu-HU" dirty="0"/>
          </a:p>
          <a:p>
            <a:r>
              <a:rPr lang="hu-HU" dirty="0"/>
              <a:t>Pályaorientációs önismereti tesztek</a:t>
            </a:r>
          </a:p>
          <a:p>
            <a:pPr marL="0" indent="0">
              <a:buNone/>
            </a:pPr>
            <a:r>
              <a:rPr lang="hu-HU" dirty="0">
                <a:hlinkClick r:id="rId6"/>
              </a:rPr>
              <a:t>https://www.felvi.hu/felveteli/palyaorientacio/teszt</a:t>
            </a:r>
            <a:endParaRPr lang="hu-HU" dirty="0"/>
          </a:p>
          <a:p>
            <a:r>
              <a:rPr lang="hu-HU" dirty="0"/>
              <a:t>Pályaorientációs Mérő- és Támogatóeszköz</a:t>
            </a:r>
          </a:p>
          <a:p>
            <a:pPr marL="0" indent="0">
              <a:buNone/>
            </a:pPr>
            <a:r>
              <a:rPr lang="hu-HU" dirty="0">
                <a:hlinkClick r:id="rId7"/>
              </a:rPr>
              <a:t>https://pom.oktatas.hu/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Lekerekített téglalap 6">
            <a:extLst>
              <a:ext uri="{FF2B5EF4-FFF2-40B4-BE49-F238E27FC236}">
                <a16:creationId xmlns:a16="http://schemas.microsoft.com/office/drawing/2014/main" id="{7124030B-8997-8262-5D7C-73383B680522}"/>
              </a:ext>
            </a:extLst>
          </p:cNvPr>
          <p:cNvSpPr/>
          <p:nvPr/>
        </p:nvSpPr>
        <p:spPr>
          <a:xfrm>
            <a:off x="6697694" y="1969718"/>
            <a:ext cx="2278666" cy="1230681"/>
          </a:xfrm>
          <a:prstGeom prst="roundRect">
            <a:avLst/>
          </a:prstGeom>
          <a:solidFill>
            <a:srgbClr val="37983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Lányok Napja</a:t>
            </a:r>
          </a:p>
          <a:p>
            <a:pPr algn="ctr"/>
            <a:r>
              <a:rPr lang="hu-HU" dirty="0"/>
              <a:t>2026. április 23.</a:t>
            </a:r>
          </a:p>
        </p:txBody>
      </p:sp>
    </p:spTree>
    <p:extLst>
      <p:ext uri="{BB962C8B-B14F-4D97-AF65-F5344CB8AC3E}">
        <p14:creationId xmlns:p14="http://schemas.microsoft.com/office/powerpoint/2010/main" val="174705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345D5D-8408-7FCD-F8B2-46F51C665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További tájékozódás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23256C-3103-3708-B2A6-9450266BE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647349"/>
            <a:ext cx="4313582" cy="3842624"/>
          </a:xfrm>
        </p:spPr>
        <p:txBody>
          <a:bodyPr>
            <a:normAutofit fontScale="70000" lnSpcReduction="20000"/>
          </a:bodyPr>
          <a:lstStyle/>
          <a:p>
            <a:r>
              <a:rPr lang="hu-HU" sz="3100" dirty="0"/>
              <a:t>Általános felsőoktatási felvételi eljárás részletes szabályai: </a:t>
            </a:r>
            <a:r>
              <a:rPr lang="hu-HU" sz="3100" dirty="0">
                <a:hlinkClick r:id="rId2"/>
              </a:rPr>
              <a:t>felvi.hu</a:t>
            </a:r>
            <a:endParaRPr lang="hu-HU" sz="3100" dirty="0"/>
          </a:p>
          <a:p>
            <a:pPr marL="0" indent="0">
              <a:buNone/>
            </a:pPr>
            <a:endParaRPr lang="hu-HU" dirty="0">
              <a:hlinkClick r:id="rId3"/>
            </a:endParaRPr>
          </a:p>
          <a:p>
            <a:r>
              <a:rPr lang="hu-HU" dirty="0"/>
              <a:t>E-mail: </a:t>
            </a:r>
            <a:r>
              <a:rPr lang="hu-HU" dirty="0">
                <a:hlinkClick r:id="rId3"/>
              </a:rPr>
              <a:t>info@felvi.hu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Teams</a:t>
            </a:r>
            <a:r>
              <a:rPr lang="hu-HU" dirty="0"/>
              <a:t>: PTE Babits Diákok csoport – továbbtanulás csatorna</a:t>
            </a:r>
          </a:p>
          <a:p>
            <a:endParaRPr lang="hu-HU" dirty="0"/>
          </a:p>
          <a:p>
            <a:r>
              <a:rPr lang="hu-HU" dirty="0"/>
              <a:t>Google</a:t>
            </a:r>
          </a:p>
          <a:p>
            <a:endParaRPr lang="hu-HU" dirty="0"/>
          </a:p>
          <a:p>
            <a:r>
              <a:rPr lang="hu-HU" dirty="0"/>
              <a:t>(AI)</a:t>
            </a:r>
          </a:p>
          <a:p>
            <a:endParaRPr lang="hu-HU" dirty="0"/>
          </a:p>
        </p:txBody>
      </p:sp>
      <p:pic>
        <p:nvPicPr>
          <p:cNvPr id="4" name="Picture 2" descr="Képtalálatok a következőre: pontszámító kalkulátor&quot;">
            <a:extLst>
              <a:ext uri="{FF2B5EF4-FFF2-40B4-BE49-F238E27FC236}">
                <a16:creationId xmlns:a16="http://schemas.microsoft.com/office/drawing/2014/main" id="{EED1FF07-D331-1F56-F08E-187AB6039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917" y="1600313"/>
            <a:ext cx="1821691" cy="7165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Microsoft Teams – Alkalmazások a Google Playen">
            <a:extLst>
              <a:ext uri="{FF2B5EF4-FFF2-40B4-BE49-F238E27FC236}">
                <a16:creationId xmlns:a16="http://schemas.microsoft.com/office/drawing/2014/main" id="{DC78C653-38CB-AA08-A9FD-DEBE1492D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645" y="2794649"/>
            <a:ext cx="795681" cy="7956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4" descr="Google down? Realtime status, issues and outages | Downdetector">
            <a:extLst>
              <a:ext uri="{FF2B5EF4-FFF2-40B4-BE49-F238E27FC236}">
                <a16:creationId xmlns:a16="http://schemas.microsoft.com/office/drawing/2014/main" id="{C754987A-DF8D-6D45-71CC-2CF706A73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73" y="3429000"/>
            <a:ext cx="1914445" cy="673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A1014DD-7169-F3AC-6B2E-2246576D3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485" y="4886651"/>
            <a:ext cx="1152000" cy="6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2791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7B01D-F704-F09B-2466-351063E1C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9FE6BC9B-0C1D-DE52-AEAA-97D03C621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713" y="2081848"/>
            <a:ext cx="5950833" cy="1806669"/>
          </a:xfrm>
        </p:spPr>
        <p:txBody>
          <a:bodyPr/>
          <a:lstStyle/>
          <a:p>
            <a:r>
              <a:rPr lang="hu-HU" dirty="0"/>
              <a:t>10. évfolyam Szülői tájékoztató</a:t>
            </a:r>
          </a:p>
        </p:txBody>
      </p:sp>
      <p:sp>
        <p:nvSpPr>
          <p:cNvPr id="2" name="Alcím 1">
            <a:extLst>
              <a:ext uri="{FF2B5EF4-FFF2-40B4-BE49-F238E27FC236}">
                <a16:creationId xmlns:a16="http://schemas.microsoft.com/office/drawing/2014/main" id="{6DB11D9E-1C07-7CCD-98B4-CA61C5BD02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1514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7FEA8777-3AF4-FFDE-38B4-24BFD1F99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248" y="2185757"/>
            <a:ext cx="6180552" cy="1806669"/>
          </a:xfrm>
        </p:spPr>
        <p:txBody>
          <a:bodyPr/>
          <a:lstStyle/>
          <a:p>
            <a:r>
              <a:rPr lang="hu-HU" dirty="0"/>
              <a:t>11. évfolyam (</a:t>
            </a:r>
            <a:r>
              <a:rPr lang="hu-HU" dirty="0" err="1"/>
              <a:t>osztályonkénti</a:t>
            </a:r>
            <a:r>
              <a:rPr lang="hu-HU" dirty="0"/>
              <a:t> „fórum”)</a:t>
            </a:r>
          </a:p>
        </p:txBody>
      </p:sp>
      <p:sp>
        <p:nvSpPr>
          <p:cNvPr id="2" name="Alcím 1">
            <a:extLst>
              <a:ext uri="{FF2B5EF4-FFF2-40B4-BE49-F238E27FC236}">
                <a16:creationId xmlns:a16="http://schemas.microsoft.com/office/drawing/2014/main" id="{7166989B-5E90-AED0-0EDA-C690594691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4801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046021-A0AA-709F-3218-71E3984A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Előrehozott érettségi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6FB500-1E2D-3245-2E11-84C76266D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 dirty="0"/>
              <a:t>szabályok (gyakorlat)</a:t>
            </a:r>
          </a:p>
          <a:p>
            <a:r>
              <a:rPr lang="hu-HU" i="1" dirty="0"/>
              <a:t>előzetes feltétel: osztályozóvizsga (képesség, szaktanár)</a:t>
            </a:r>
          </a:p>
          <a:p>
            <a:r>
              <a:rPr lang="hu-HU" i="1" dirty="0"/>
              <a:t>nem kötelező – stratégia</a:t>
            </a:r>
          </a:p>
          <a:p>
            <a:r>
              <a:rPr lang="hu-HU" i="1" dirty="0"/>
              <a:t>mikor ?</a:t>
            </a:r>
          </a:p>
          <a:p>
            <a:r>
              <a:rPr lang="hu-HU" i="1" dirty="0"/>
              <a:t>közép- vagy emelt szint 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0779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1435933-E720-181F-0098-80DCAEC2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B338A4E-CC0B-3536-65FF-607F01C33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B278AA3-2D21-BC59-6A12-8EFFABFF29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5284711"/>
              </p:ext>
            </p:extLst>
          </p:nvPr>
        </p:nvGraphicFramePr>
        <p:xfrm>
          <a:off x="254923" y="1128258"/>
          <a:ext cx="8569459" cy="4333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kerekített téglalap 4">
            <a:extLst>
              <a:ext uri="{FF2B5EF4-FFF2-40B4-BE49-F238E27FC236}">
                <a16:creationId xmlns:a16="http://schemas.microsoft.com/office/drawing/2014/main" id="{25C40060-8C19-C44E-BFCC-6235A95CDFDE}"/>
              </a:ext>
            </a:extLst>
          </p:cNvPr>
          <p:cNvSpPr/>
          <p:nvPr/>
        </p:nvSpPr>
        <p:spPr>
          <a:xfrm>
            <a:off x="756572" y="531694"/>
            <a:ext cx="2829584" cy="540000"/>
          </a:xfrm>
          <a:prstGeom prst="roundRect">
            <a:avLst/>
          </a:prstGeom>
          <a:solidFill>
            <a:srgbClr val="FABC07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500" b="1" dirty="0">
                <a:solidFill>
                  <a:schemeClr val="tx1"/>
                </a:solidFill>
              </a:rPr>
              <a:t>TANULMÁNYI PONT</a:t>
            </a:r>
          </a:p>
        </p:txBody>
      </p:sp>
      <p:sp>
        <p:nvSpPr>
          <p:cNvPr id="6" name="Lekerekített téglalap 6">
            <a:extLst>
              <a:ext uri="{FF2B5EF4-FFF2-40B4-BE49-F238E27FC236}">
                <a16:creationId xmlns:a16="http://schemas.microsoft.com/office/drawing/2014/main" id="{93DDA200-F3E0-EEEF-D951-8D170A00DF38}"/>
              </a:ext>
            </a:extLst>
          </p:cNvPr>
          <p:cNvSpPr/>
          <p:nvPr/>
        </p:nvSpPr>
        <p:spPr>
          <a:xfrm>
            <a:off x="3925289" y="538044"/>
            <a:ext cx="2829584" cy="540000"/>
          </a:xfrm>
          <a:prstGeom prst="roundRect">
            <a:avLst/>
          </a:prstGeom>
          <a:solidFill>
            <a:srgbClr val="4773C0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500" b="1" dirty="0">
                <a:solidFill>
                  <a:schemeClr val="tx1"/>
                </a:solidFill>
              </a:rPr>
              <a:t>ÉRETTSÉGI PONT</a:t>
            </a:r>
          </a:p>
        </p:txBody>
      </p:sp>
      <p:sp>
        <p:nvSpPr>
          <p:cNvPr id="7" name="Lekerekített téglalap 6">
            <a:extLst>
              <a:ext uri="{FF2B5EF4-FFF2-40B4-BE49-F238E27FC236}">
                <a16:creationId xmlns:a16="http://schemas.microsoft.com/office/drawing/2014/main" id="{2110851D-3CF9-545E-6101-FF6FBFFB0D57}"/>
              </a:ext>
            </a:extLst>
          </p:cNvPr>
          <p:cNvSpPr/>
          <p:nvPr/>
        </p:nvSpPr>
        <p:spPr>
          <a:xfrm>
            <a:off x="7062256" y="538044"/>
            <a:ext cx="1327676" cy="540000"/>
          </a:xfrm>
          <a:prstGeom prst="roundRect">
            <a:avLst/>
          </a:prstGeom>
          <a:solidFill>
            <a:srgbClr val="379837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500" b="1" cap="all" dirty="0">
                <a:solidFill>
                  <a:schemeClr val="tx1"/>
                </a:solidFill>
              </a:rPr>
              <a:t>Intézményi PONT</a:t>
            </a:r>
          </a:p>
        </p:txBody>
      </p:sp>
      <p:sp>
        <p:nvSpPr>
          <p:cNvPr id="10" name="Téglalap: lekerekített 4">
            <a:extLst>
              <a:ext uri="{FF2B5EF4-FFF2-40B4-BE49-F238E27FC236}">
                <a16:creationId xmlns:a16="http://schemas.microsoft.com/office/drawing/2014/main" id="{3C1EFC73-64BE-E5E5-AA03-1875262E5B1F}"/>
              </a:ext>
            </a:extLst>
          </p:cNvPr>
          <p:cNvSpPr txBox="1"/>
          <p:nvPr/>
        </p:nvSpPr>
        <p:spPr>
          <a:xfrm>
            <a:off x="3292709" y="1567140"/>
            <a:ext cx="420322" cy="3310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hu-HU" sz="3300" dirty="0"/>
              <a:t>%</a:t>
            </a:r>
            <a:endParaRPr lang="hu-HU" sz="4050" dirty="0"/>
          </a:p>
        </p:txBody>
      </p:sp>
      <p:sp>
        <p:nvSpPr>
          <p:cNvPr id="13" name="Téglalap: lekerekített 4">
            <a:extLst>
              <a:ext uri="{FF2B5EF4-FFF2-40B4-BE49-F238E27FC236}">
                <a16:creationId xmlns:a16="http://schemas.microsoft.com/office/drawing/2014/main" id="{4EDA5573-C044-5E58-B3DF-CBEC1FB92EEC}"/>
              </a:ext>
            </a:extLst>
          </p:cNvPr>
          <p:cNvSpPr txBox="1"/>
          <p:nvPr/>
        </p:nvSpPr>
        <p:spPr>
          <a:xfrm>
            <a:off x="6539614" y="1565553"/>
            <a:ext cx="420322" cy="3310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hu-HU" sz="3300" dirty="0"/>
              <a:t>%</a:t>
            </a:r>
            <a:endParaRPr lang="hu-HU" sz="4050" dirty="0"/>
          </a:p>
        </p:txBody>
      </p:sp>
      <p:sp>
        <p:nvSpPr>
          <p:cNvPr id="16" name="Téglalap: lekerekített 4">
            <a:extLst>
              <a:ext uri="{FF2B5EF4-FFF2-40B4-BE49-F238E27FC236}">
                <a16:creationId xmlns:a16="http://schemas.microsoft.com/office/drawing/2014/main" id="{50FC562E-E099-62B3-1A2B-0AB32844F5B3}"/>
              </a:ext>
            </a:extLst>
          </p:cNvPr>
          <p:cNvSpPr txBox="1"/>
          <p:nvPr/>
        </p:nvSpPr>
        <p:spPr>
          <a:xfrm>
            <a:off x="4994397" y="1565553"/>
            <a:ext cx="420322" cy="3310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hu-HU" sz="3300" dirty="0"/>
              <a:t>%</a:t>
            </a:r>
            <a:endParaRPr lang="hu-HU" sz="4050" dirty="0"/>
          </a:p>
        </p:txBody>
      </p:sp>
      <p:sp>
        <p:nvSpPr>
          <p:cNvPr id="17" name="Téglalap: lekerekített 4">
            <a:extLst>
              <a:ext uri="{FF2B5EF4-FFF2-40B4-BE49-F238E27FC236}">
                <a16:creationId xmlns:a16="http://schemas.microsoft.com/office/drawing/2014/main" id="{6A152D58-E154-6323-3A49-5D07BAB55DC3}"/>
              </a:ext>
            </a:extLst>
          </p:cNvPr>
          <p:cNvSpPr txBox="1"/>
          <p:nvPr/>
        </p:nvSpPr>
        <p:spPr>
          <a:xfrm>
            <a:off x="2184064" y="1664030"/>
            <a:ext cx="654396" cy="195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hu-HU" sz="900" dirty="0">
                <a:solidFill>
                  <a:srgbClr val="FF0000"/>
                </a:solidFill>
              </a:rPr>
              <a:t>közép=emelt</a:t>
            </a:r>
          </a:p>
        </p:txBody>
      </p:sp>
      <p:sp>
        <p:nvSpPr>
          <p:cNvPr id="18" name="Téglalap: lekerekített 4">
            <a:extLst>
              <a:ext uri="{FF2B5EF4-FFF2-40B4-BE49-F238E27FC236}">
                <a16:creationId xmlns:a16="http://schemas.microsoft.com/office/drawing/2014/main" id="{7FBAF84C-C5C0-9748-1DEE-4FB7D9BEADF2}"/>
              </a:ext>
            </a:extLst>
          </p:cNvPr>
          <p:cNvSpPr txBox="1"/>
          <p:nvPr/>
        </p:nvSpPr>
        <p:spPr>
          <a:xfrm>
            <a:off x="1780071" y="5308300"/>
            <a:ext cx="295167" cy="2775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hu-HU" sz="900" dirty="0">
                <a:solidFill>
                  <a:srgbClr val="FF0000"/>
                </a:solidFill>
              </a:rPr>
              <a:t>2 év</a:t>
            </a:r>
          </a:p>
        </p:txBody>
      </p:sp>
    </p:spTree>
    <p:extLst>
      <p:ext uri="{BB962C8B-B14F-4D97-AF65-F5344CB8AC3E}">
        <p14:creationId xmlns:p14="http://schemas.microsoft.com/office/powerpoint/2010/main" val="97852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C605B1-52F1-F05A-1CEF-F0549D82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Személyiség </a:t>
            </a:r>
            <a:r>
              <a:rPr lang="hu-HU"/>
              <a:t>– hitelesség – személyes hitelesség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FF7079-EF74-D317-1B20-64600E4BB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/>
              <a:t>szaktanár</a:t>
            </a:r>
          </a:p>
          <a:p>
            <a:r>
              <a:rPr lang="hu-HU" dirty="0"/>
              <a:t>osztályfőnök, osztályfőnök-helyettes</a:t>
            </a:r>
          </a:p>
          <a:p>
            <a:r>
              <a:rPr lang="hu-HU" dirty="0"/>
              <a:t>intézményegységvezető-helyettes</a:t>
            </a:r>
          </a:p>
          <a:p>
            <a:r>
              <a:rPr lang="hu-HU" dirty="0"/>
              <a:t>szülő (2021)</a:t>
            </a:r>
          </a:p>
          <a:p>
            <a:r>
              <a:rPr lang="hu-HU" dirty="0"/>
              <a:t>matematika, informatika</a:t>
            </a:r>
          </a:p>
          <a:p>
            <a:r>
              <a:rPr lang="hu-HU" dirty="0"/>
              <a:t>nem klasszikus lexikális információhalmaz, hanem tapasztalati úton felépített, folyamatosan frissítendő tudástár</a:t>
            </a:r>
          </a:p>
          <a:p>
            <a:r>
              <a:rPr lang="hu-HU" dirty="0"/>
              <a:t>problémamegoldás</a:t>
            </a:r>
          </a:p>
          <a:p>
            <a:r>
              <a:rPr lang="hu-HU" dirty="0"/>
              <a:t>! középpontban: a tanulói siker</a:t>
            </a:r>
          </a:p>
          <a:p>
            <a:pPr marL="0" indent="0">
              <a:buNone/>
            </a:pPr>
            <a:r>
              <a:rPr lang="hu-HU" dirty="0"/>
              <a:t>„Az érettségi vizsga továbbra is a köznevelési rendszer záróvizsgája, és egyben a felsőoktatási intézményekbe történő bejutás követelményeinek teljesítésére szolgál.”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816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097673-73C2-652C-BB0C-E41513625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8039100" cy="1325563"/>
          </a:xfrm>
        </p:spPr>
        <p:txBody>
          <a:bodyPr/>
          <a:lstStyle/>
          <a:p>
            <a:r>
              <a:rPr lang="hu-HU" dirty="0"/>
              <a:t>Példa – tanulmányi pont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38CA9E6-27FB-00FB-CFC9-8876BE249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E8C4C550-53EC-6351-EE85-3AF10157E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381" y="2188501"/>
            <a:ext cx="2271164" cy="81945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hu-HU"/>
            </a:defPPr>
            <a:lvl1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b="1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 defTabSz="514350">
              <a:defRPr/>
            </a:pPr>
            <a:r>
              <a:rPr lang="hu-HU" altLang="hu-HU" sz="1575" dirty="0">
                <a:solidFill>
                  <a:schemeClr val="bg1"/>
                </a:solidFill>
              </a:rPr>
              <a:t>Középiskolai osztályzatok:</a:t>
            </a:r>
          </a:p>
          <a:p>
            <a:pPr defTabSz="514350">
              <a:defRPr/>
            </a:pPr>
            <a:r>
              <a:rPr lang="hu-HU" altLang="hu-HU" sz="1575" dirty="0">
                <a:solidFill>
                  <a:schemeClr val="bg1"/>
                </a:solidFill>
              </a:rPr>
              <a:t>92 pont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AED299D2-A9D7-76FD-1167-A2FC260BC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696" y="3488496"/>
            <a:ext cx="2224849" cy="81945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hu-HU"/>
            </a:defPPr>
            <a:lvl1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 defTabSz="514350">
              <a:defRPr/>
            </a:pPr>
            <a:r>
              <a:rPr lang="hu-HU" altLang="hu-HU" sz="1575" dirty="0">
                <a:solidFill>
                  <a:schemeClr val="bg1"/>
                </a:solidFill>
              </a:rPr>
              <a:t>Érettségi átlageredmény:</a:t>
            </a:r>
          </a:p>
          <a:p>
            <a:pPr defTabSz="514350">
              <a:defRPr/>
            </a:pPr>
            <a:r>
              <a:rPr lang="hu-HU" altLang="hu-HU" sz="1575" dirty="0">
                <a:solidFill>
                  <a:schemeClr val="bg1"/>
                </a:solidFill>
              </a:rPr>
              <a:t>74 pont</a:t>
            </a:r>
          </a:p>
        </p:txBody>
      </p: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0E82B46E-DDD0-BDBB-0CEB-A72EAA6177C1}"/>
              </a:ext>
            </a:extLst>
          </p:cNvPr>
          <p:cNvCxnSpPr>
            <a:cxnSpLocks/>
          </p:cNvCxnSpPr>
          <p:nvPr/>
        </p:nvCxnSpPr>
        <p:spPr>
          <a:xfrm flipV="1">
            <a:off x="4931879" y="2616257"/>
            <a:ext cx="410817" cy="7271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D040CA43-38F4-2940-2CAC-38CC1E7E9140}"/>
              </a:ext>
            </a:extLst>
          </p:cNvPr>
          <p:cNvCxnSpPr>
            <a:cxnSpLocks/>
          </p:cNvCxnSpPr>
          <p:nvPr/>
        </p:nvCxnSpPr>
        <p:spPr>
          <a:xfrm flipV="1">
            <a:off x="4693754" y="3818216"/>
            <a:ext cx="735626" cy="10411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Nyíl: lefelé mutató 7">
            <a:extLst>
              <a:ext uri="{FF2B5EF4-FFF2-40B4-BE49-F238E27FC236}">
                <a16:creationId xmlns:a16="http://schemas.microsoft.com/office/drawing/2014/main" id="{79DC347D-F3A9-00F6-1853-D1B960B8C9C9}"/>
              </a:ext>
            </a:extLst>
          </p:cNvPr>
          <p:cNvSpPr/>
          <p:nvPr/>
        </p:nvSpPr>
        <p:spPr bwMode="auto">
          <a:xfrm>
            <a:off x="6432913" y="4553434"/>
            <a:ext cx="172562" cy="225029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>
              <a:defRPr/>
            </a:pPr>
            <a:endParaRPr lang="hu-HU" sz="1013" b="1">
              <a:ln w="22225">
                <a:solidFill>
                  <a:srgbClr val="0187AC"/>
                </a:solidFill>
                <a:prstDash val="solid"/>
              </a:ln>
              <a:solidFill>
                <a:srgbClr val="0187AC">
                  <a:lumMod val="40000"/>
                  <a:lumOff val="60000"/>
                </a:srgbClr>
              </a:solidFill>
              <a:latin typeface="Helvetica LT Std"/>
            </a:endParaRPr>
          </a:p>
        </p:txBody>
      </p:sp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2819A3CD-CA78-800B-4E5E-FC77E2D08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535959"/>
              </p:ext>
            </p:extLst>
          </p:nvPr>
        </p:nvGraphicFramePr>
        <p:xfrm>
          <a:off x="1153034" y="1835154"/>
          <a:ext cx="4109374" cy="1857426"/>
        </p:xfrm>
        <a:graphic>
          <a:graphicData uri="http://schemas.openxmlformats.org/drawingml/2006/table">
            <a:tbl>
              <a:tblPr/>
              <a:tblGrid>
                <a:gridCol w="1955303">
                  <a:extLst>
                    <a:ext uri="{9D8B030D-6E8A-4147-A177-3AD203B41FA5}">
                      <a16:colId xmlns:a16="http://schemas.microsoft.com/office/drawing/2014/main" val="340631260"/>
                    </a:ext>
                  </a:extLst>
                </a:gridCol>
                <a:gridCol w="502424">
                  <a:extLst>
                    <a:ext uri="{9D8B030D-6E8A-4147-A177-3AD203B41FA5}">
                      <a16:colId xmlns:a16="http://schemas.microsoft.com/office/drawing/2014/main" val="3809968069"/>
                    </a:ext>
                  </a:extLst>
                </a:gridCol>
                <a:gridCol w="421940">
                  <a:extLst>
                    <a:ext uri="{9D8B030D-6E8A-4147-A177-3AD203B41FA5}">
                      <a16:colId xmlns:a16="http://schemas.microsoft.com/office/drawing/2014/main" val="3933060560"/>
                    </a:ext>
                  </a:extLst>
                </a:gridCol>
                <a:gridCol w="1229707">
                  <a:extLst>
                    <a:ext uri="{9D8B030D-6E8A-4147-A177-3AD203B41FA5}">
                      <a16:colId xmlns:a16="http://schemas.microsoft.com/office/drawing/2014/main" val="1585869573"/>
                    </a:ext>
                  </a:extLst>
                </a:gridCol>
              </a:tblGrid>
              <a:tr h="436895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Középiskolai bizonyítvány</a:t>
                      </a:r>
                    </a:p>
                  </a:txBody>
                  <a:tcPr marL="3568" marR="3568" marT="3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9C8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68" marR="3568" marT="3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567165"/>
                  </a:ext>
                </a:extLst>
              </a:tr>
              <a:tr h="202933"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68" marR="3568" marT="3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9C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</a:p>
                  </a:txBody>
                  <a:tcPr marL="3568" marR="3568" marT="3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9C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</a:p>
                  </a:txBody>
                  <a:tcPr marL="3568" marR="3568" marT="3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9C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68" marR="3568" marT="3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805070"/>
                  </a:ext>
                </a:extLst>
              </a:tr>
              <a:tr h="20293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magyar </a:t>
                      </a:r>
                      <a:r>
                        <a:rPr lang="hu-H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nyelv és irodalom</a:t>
                      </a:r>
                    </a:p>
                  </a:txBody>
                  <a:tcPr marL="3568" marR="3568" marT="3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9C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568" marR="3568" marT="3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9C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568" marR="3568" marT="3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9C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68" marR="3568" marT="3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253495"/>
                  </a:ext>
                </a:extLst>
              </a:tr>
              <a:tr h="20293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történelem</a:t>
                      </a:r>
                    </a:p>
                  </a:txBody>
                  <a:tcPr marL="3568" marR="3568" marT="3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9C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568" marR="3568" marT="3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9C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568" marR="3568" marT="3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9C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68" marR="3568" marT="3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54307"/>
                  </a:ext>
                </a:extLst>
              </a:tr>
              <a:tr h="20293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matematika</a:t>
                      </a:r>
                    </a:p>
                  </a:txBody>
                  <a:tcPr marL="3568" marR="3568" marT="3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9C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568" marR="3568" marT="3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9C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568" marR="3568" marT="3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9C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68" marR="3568" marT="3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724497"/>
                  </a:ext>
                </a:extLst>
              </a:tr>
              <a:tr h="20293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angol</a:t>
                      </a:r>
                    </a:p>
                  </a:txBody>
                  <a:tcPr marL="3568" marR="3568" marT="3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9C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568" marR="3568" marT="3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9C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568" marR="3568" marT="3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9C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68" marR="3568" marT="3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143417"/>
                  </a:ext>
                </a:extLst>
              </a:tr>
              <a:tr h="20293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fizika</a:t>
                      </a:r>
                    </a:p>
                  </a:txBody>
                  <a:tcPr marL="3568" marR="3568" marT="3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9C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568" marR="3568" marT="3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9C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568" marR="3568" marT="3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9C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68" marR="3568" marT="3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067381"/>
                  </a:ext>
                </a:extLst>
              </a:tr>
              <a:tr h="202933"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pontszám</a:t>
                      </a:r>
                    </a:p>
                  </a:txBody>
                  <a:tcPr marL="3568" marR="3568" marT="3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3568" marR="3568" marT="3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3568" marR="3568" marT="3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46 x 2 = 92</a:t>
                      </a:r>
                    </a:p>
                  </a:txBody>
                  <a:tcPr marL="3568" marR="3568" marT="3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194488"/>
                  </a:ext>
                </a:extLst>
              </a:tr>
            </a:tbl>
          </a:graphicData>
        </a:graphic>
      </p:graphicFrame>
      <p:graphicFrame>
        <p:nvGraphicFramePr>
          <p:cNvPr id="10" name="Táblázat 9">
            <a:extLst>
              <a:ext uri="{FF2B5EF4-FFF2-40B4-BE49-F238E27FC236}">
                <a16:creationId xmlns:a16="http://schemas.microsoft.com/office/drawing/2014/main" id="{40E1D6E6-B6B6-5611-9479-B2757D2AC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157659"/>
              </p:ext>
            </p:extLst>
          </p:nvPr>
        </p:nvGraphicFramePr>
        <p:xfrm>
          <a:off x="1153034" y="3812998"/>
          <a:ext cx="2882664" cy="1778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0548">
                  <a:extLst>
                    <a:ext uri="{9D8B030D-6E8A-4147-A177-3AD203B41FA5}">
                      <a16:colId xmlns:a16="http://schemas.microsoft.com/office/drawing/2014/main" val="1957452535"/>
                    </a:ext>
                  </a:extLst>
                </a:gridCol>
                <a:gridCol w="1002116">
                  <a:extLst>
                    <a:ext uri="{9D8B030D-6E8A-4147-A177-3AD203B41FA5}">
                      <a16:colId xmlns:a16="http://schemas.microsoft.com/office/drawing/2014/main" val="150426427"/>
                    </a:ext>
                  </a:extLst>
                </a:gridCol>
              </a:tblGrid>
              <a:tr h="48729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Érettségi</a:t>
                      </a:r>
                      <a:r>
                        <a:rPr lang="hu-HU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bizonyítvány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798475"/>
                  </a:ext>
                </a:extLst>
              </a:tr>
              <a:tr h="25823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magyar </a:t>
                      </a:r>
                      <a:r>
                        <a:rPr lang="hu-H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nyelv és irodalom</a:t>
                      </a:r>
                    </a:p>
                  </a:txBody>
                  <a:tcPr marL="5358" marR="5358" marT="5358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78%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853459"/>
                  </a:ext>
                </a:extLst>
              </a:tr>
              <a:tr h="25823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történelem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657062"/>
                  </a:ext>
                </a:extLst>
              </a:tr>
              <a:tr h="25823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matematika</a:t>
                      </a:r>
                      <a:endParaRPr lang="hu-H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  <a:endParaRPr lang="hu-H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826834"/>
                  </a:ext>
                </a:extLst>
              </a:tr>
              <a:tr h="25823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angol nyelv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79%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178057"/>
                  </a:ext>
                </a:extLst>
              </a:tr>
              <a:tr h="25823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digitális kultúra</a:t>
                      </a:r>
                      <a:endParaRPr lang="hu-H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  <a:endParaRPr lang="hu-H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658788"/>
                  </a:ext>
                </a:extLst>
              </a:tr>
            </a:tbl>
          </a:graphicData>
        </a:graphic>
      </p:graphicFrame>
      <p:sp>
        <p:nvSpPr>
          <p:cNvPr id="11" name="Pluszjel 13">
            <a:extLst>
              <a:ext uri="{FF2B5EF4-FFF2-40B4-BE49-F238E27FC236}">
                <a16:creationId xmlns:a16="http://schemas.microsoft.com/office/drawing/2014/main" id="{5E2EDDBC-9B7E-F64B-62F0-E4DF8A8708C8}"/>
              </a:ext>
            </a:extLst>
          </p:cNvPr>
          <p:cNvSpPr/>
          <p:nvPr/>
        </p:nvSpPr>
        <p:spPr bwMode="auto">
          <a:xfrm>
            <a:off x="6361215" y="3053722"/>
            <a:ext cx="315958" cy="301262"/>
          </a:xfrm>
          <a:prstGeom prst="mathPlus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algn="ctr" defTabSz="514350">
              <a:defRPr/>
            </a:pPr>
            <a:endParaRPr lang="hu-HU" sz="1013">
              <a:solidFill>
                <a:srgbClr val="262626"/>
              </a:solidFill>
              <a:latin typeface="Helvetica LT Std"/>
            </a:endParaRPr>
          </a:p>
        </p:txBody>
      </p:sp>
      <p:sp>
        <p:nvSpPr>
          <p:cNvPr id="12" name="Jobb oldali kapcsos zárójel 11">
            <a:extLst>
              <a:ext uri="{FF2B5EF4-FFF2-40B4-BE49-F238E27FC236}">
                <a16:creationId xmlns:a16="http://schemas.microsoft.com/office/drawing/2014/main" id="{85B98F15-56D3-FF2A-CE97-900BBA0D39D0}"/>
              </a:ext>
            </a:extLst>
          </p:cNvPr>
          <p:cNvSpPr/>
          <p:nvPr/>
        </p:nvSpPr>
        <p:spPr>
          <a:xfrm>
            <a:off x="4402420" y="4288526"/>
            <a:ext cx="172562" cy="130291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hu-HU" sz="1013" b="1" dirty="0">
              <a:solidFill>
                <a:srgbClr val="176490"/>
              </a:solidFill>
              <a:latin typeface="Helvetica LT Std"/>
            </a:endParaRPr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8D1FFA64-F44B-B9C5-2FC6-80E59F7F78E4}"/>
              </a:ext>
            </a:extLst>
          </p:cNvPr>
          <p:cNvSpPr/>
          <p:nvPr/>
        </p:nvSpPr>
        <p:spPr>
          <a:xfrm rot="16200000">
            <a:off x="3881035" y="2391480"/>
            <a:ext cx="448202" cy="23948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hu-HU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B64112BD-9385-366D-A5ED-364D5F6BB3CC}"/>
              </a:ext>
            </a:extLst>
          </p:cNvPr>
          <p:cNvSpPr/>
          <p:nvPr/>
        </p:nvSpPr>
        <p:spPr>
          <a:xfrm>
            <a:off x="3219746" y="4138950"/>
            <a:ext cx="650234" cy="15729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hu-HU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F0A19467-34F4-ACFC-1AAA-DBF04AE4A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407" y="4938949"/>
            <a:ext cx="2686134" cy="334707"/>
          </a:xfrm>
          <a:prstGeom prst="rect">
            <a:avLst/>
          </a:prstGeom>
          <a:solidFill>
            <a:srgbClr val="F1B91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hu-HU"/>
            </a:defPPr>
            <a:lvl1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 defTabSz="514350">
              <a:defRPr/>
            </a:pPr>
            <a:r>
              <a:rPr lang="hu-HU" altLang="hu-HU" sz="1575" dirty="0">
                <a:solidFill>
                  <a:schemeClr val="bg1"/>
                </a:solidFill>
              </a:rPr>
              <a:t>Tanulmányi pont: 166 pont</a:t>
            </a:r>
          </a:p>
        </p:txBody>
      </p:sp>
      <p:sp>
        <p:nvSpPr>
          <p:cNvPr id="16" name="Téglalap: lekerekített 4">
            <a:extLst>
              <a:ext uri="{FF2B5EF4-FFF2-40B4-BE49-F238E27FC236}">
                <a16:creationId xmlns:a16="http://schemas.microsoft.com/office/drawing/2014/main" id="{8D4BD4BD-5CA4-2FB8-0C4B-6E20F1DA9E2D}"/>
              </a:ext>
            </a:extLst>
          </p:cNvPr>
          <p:cNvSpPr txBox="1"/>
          <p:nvPr/>
        </p:nvSpPr>
        <p:spPr>
          <a:xfrm>
            <a:off x="1772293" y="5553679"/>
            <a:ext cx="654396" cy="195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hu-HU" sz="900" dirty="0">
                <a:solidFill>
                  <a:srgbClr val="FF0000"/>
                </a:solidFill>
              </a:rPr>
              <a:t>közép=emelt</a:t>
            </a:r>
          </a:p>
        </p:txBody>
      </p:sp>
    </p:spTree>
    <p:extLst>
      <p:ext uri="{BB962C8B-B14F-4D97-AF65-F5344CB8AC3E}">
        <p14:creationId xmlns:p14="http://schemas.microsoft.com/office/powerpoint/2010/main" val="211136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9BB59C-1F8C-76B7-7306-01B65D249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Példa – érettségi pont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C99800-8969-216A-AAC4-F77517E7E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AD6D3574-3723-1DA5-C997-56E3FB6F5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367" y="5009385"/>
            <a:ext cx="2322446" cy="33470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hu-HU" altLang="hu-HU" sz="1575" b="1" dirty="0">
                <a:solidFill>
                  <a:schemeClr val="bg1"/>
                </a:solidFill>
              </a:rPr>
              <a:t>Érettségi pont: </a:t>
            </a:r>
            <a:r>
              <a:rPr lang="hu-HU" altLang="hu-HU" sz="1575" b="1" dirty="0">
                <a:solidFill>
                  <a:srgbClr val="FF0000"/>
                </a:solidFill>
              </a:rPr>
              <a:t>114</a:t>
            </a:r>
            <a:r>
              <a:rPr lang="hu-HU" altLang="hu-HU" sz="1575" b="1" dirty="0">
                <a:solidFill>
                  <a:schemeClr val="bg1"/>
                </a:solidFill>
              </a:rPr>
              <a:t> pont</a:t>
            </a:r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8D60BB8A-CF91-B204-E6E8-545647F7A46C}"/>
              </a:ext>
            </a:extLst>
          </p:cNvPr>
          <p:cNvGraphicFramePr>
            <a:graphicFrameLocks noGrp="1"/>
          </p:cNvGraphicFramePr>
          <p:nvPr/>
        </p:nvGraphicFramePr>
        <p:xfrm>
          <a:off x="1506375" y="3128108"/>
          <a:ext cx="3066998" cy="23104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8295">
                  <a:extLst>
                    <a:ext uri="{9D8B030D-6E8A-4147-A177-3AD203B41FA5}">
                      <a16:colId xmlns:a16="http://schemas.microsoft.com/office/drawing/2014/main" val="1957452535"/>
                    </a:ext>
                  </a:extLst>
                </a:gridCol>
                <a:gridCol w="937190">
                  <a:extLst>
                    <a:ext uri="{9D8B030D-6E8A-4147-A177-3AD203B41FA5}">
                      <a16:colId xmlns:a16="http://schemas.microsoft.com/office/drawing/2014/main" val="150426427"/>
                    </a:ext>
                  </a:extLst>
                </a:gridCol>
                <a:gridCol w="461513">
                  <a:extLst>
                    <a:ext uri="{9D8B030D-6E8A-4147-A177-3AD203B41FA5}">
                      <a16:colId xmlns:a16="http://schemas.microsoft.com/office/drawing/2014/main" val="560667229"/>
                    </a:ext>
                  </a:extLst>
                </a:gridCol>
              </a:tblGrid>
              <a:tr h="33006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Érettségi</a:t>
                      </a:r>
                      <a:r>
                        <a:rPr lang="hu-HU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bizonyítvány/tanúsítvány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798475"/>
                  </a:ext>
                </a:extLst>
              </a:tr>
              <a:tr h="330062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magyar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78%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853459"/>
                  </a:ext>
                </a:extLst>
              </a:tr>
              <a:tr h="330062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történelem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657062"/>
                  </a:ext>
                </a:extLst>
              </a:tr>
              <a:tr h="330062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matematika</a:t>
                      </a:r>
                      <a:endParaRPr lang="hu-H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  <a:endParaRPr lang="hu-H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hu-H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826834"/>
                  </a:ext>
                </a:extLst>
              </a:tr>
              <a:tr h="330062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angol nyelv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79%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178057"/>
                  </a:ext>
                </a:extLst>
              </a:tr>
              <a:tr h="330062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fizika</a:t>
                      </a:r>
                    </a:p>
                  </a:txBody>
                  <a:tcPr marL="5358" marR="5358" marT="5358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marL="5358" marR="5358" marT="5358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 marL="5358" marR="5358" marT="5358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059516"/>
                  </a:ext>
                </a:extLst>
              </a:tr>
              <a:tr h="330062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digitális kultúra</a:t>
                      </a:r>
                      <a:endParaRPr lang="hu-H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  <a:endParaRPr lang="hu-H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hu-H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658788"/>
                  </a:ext>
                </a:extLst>
              </a:tr>
            </a:tbl>
          </a:graphicData>
        </a:graphic>
      </p:graphicFrame>
      <p:sp>
        <p:nvSpPr>
          <p:cNvPr id="6" name="Text Box 24">
            <a:extLst>
              <a:ext uri="{FF2B5EF4-FFF2-40B4-BE49-F238E27FC236}">
                <a16:creationId xmlns:a16="http://schemas.microsoft.com/office/drawing/2014/main" id="{84C8A6BD-D7F4-D814-CED3-E089AFF7D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016" y="2239247"/>
            <a:ext cx="534421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hu-HU" altLang="hu-HU" sz="1200" dirty="0">
                <a:cs typeface="Calibri" panose="020F0502020204030204" pitchFamily="34" charset="0"/>
              </a:rPr>
              <a:t>programtervező informatikus</a:t>
            </a:r>
          </a:p>
          <a:p>
            <a:pPr algn="ctr" defTabSz="51435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hu-HU" altLang="hu-HU" sz="1200" b="1" u="sng" dirty="0">
                <a:solidFill>
                  <a:prstClr val="black"/>
                </a:solidFill>
                <a:cs typeface="Calibri" panose="020F0502020204030204" pitchFamily="34" charset="0"/>
              </a:rPr>
              <a:t>Érettségi vizsgatárgyak:</a:t>
            </a:r>
          </a:p>
          <a:p>
            <a:pPr algn="ctr" defTabSz="51435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hu-HU" altLang="hu-HU" sz="1200" dirty="0">
                <a:solidFill>
                  <a:srgbClr val="262626"/>
                </a:solidFill>
                <a:cs typeface="Calibri" panose="020F0502020204030204" pitchFamily="34" charset="0"/>
              </a:rPr>
              <a:t>matematika (kötelező) </a:t>
            </a:r>
            <a:r>
              <a:rPr lang="hu-HU" altLang="hu-HU" sz="1200" b="1" dirty="0">
                <a:solidFill>
                  <a:srgbClr val="262626"/>
                </a:solidFill>
                <a:cs typeface="Calibri" panose="020F0502020204030204" pitchFamily="34" charset="0"/>
              </a:rPr>
              <a:t>ÉS </a:t>
            </a:r>
            <a:r>
              <a:rPr lang="hu-HU" altLang="hu-HU" sz="1200" dirty="0">
                <a:solidFill>
                  <a:srgbClr val="262626"/>
                </a:solidFill>
                <a:cs typeface="Calibri" panose="020F0502020204030204" pitchFamily="34" charset="0"/>
              </a:rPr>
              <a:t>fizika vagy digitális kultúra…</a:t>
            </a: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63681CAF-E1CB-78B4-887F-7962F25B8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689" y="3646675"/>
            <a:ext cx="2925989" cy="41549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hu-HU" altLang="hu-HU" sz="2100" b="1" dirty="0">
                <a:solidFill>
                  <a:schemeClr val="bg1"/>
                </a:solidFill>
              </a:rPr>
              <a:t>57 + 85</a:t>
            </a:r>
            <a:r>
              <a:rPr lang="hu-HU" altLang="hu-HU" sz="2100" b="1" dirty="0">
                <a:solidFill>
                  <a:srgbClr val="FF0000"/>
                </a:solidFill>
              </a:rPr>
              <a:t>*2/3</a:t>
            </a:r>
            <a:r>
              <a:rPr lang="hu-HU" altLang="hu-HU" sz="2100" b="1" dirty="0">
                <a:solidFill>
                  <a:schemeClr val="bg1"/>
                </a:solidFill>
              </a:rPr>
              <a:t> = 114</a:t>
            </a:r>
          </a:p>
        </p:txBody>
      </p:sp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85EF607F-9428-6798-F55A-7CC305E99AB1}"/>
              </a:ext>
            </a:extLst>
          </p:cNvPr>
          <p:cNvSpPr/>
          <p:nvPr/>
        </p:nvSpPr>
        <p:spPr bwMode="auto">
          <a:xfrm rot="18916856">
            <a:off x="4703032" y="4353760"/>
            <a:ext cx="542984" cy="23064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algn="ctr" defTabSz="514350">
              <a:defRPr/>
            </a:pPr>
            <a:endParaRPr lang="hu-HU" sz="1013">
              <a:solidFill>
                <a:srgbClr val="262626"/>
              </a:solidFill>
              <a:latin typeface="Helvetica LT Std"/>
            </a:endParaRPr>
          </a:p>
        </p:txBody>
      </p:sp>
      <p:sp>
        <p:nvSpPr>
          <p:cNvPr id="9" name="Nyíl: lefelé mutató 8">
            <a:extLst>
              <a:ext uri="{FF2B5EF4-FFF2-40B4-BE49-F238E27FC236}">
                <a16:creationId xmlns:a16="http://schemas.microsoft.com/office/drawing/2014/main" id="{339E0256-0CD7-A7FB-8D3B-6C78A5A73C77}"/>
              </a:ext>
            </a:extLst>
          </p:cNvPr>
          <p:cNvSpPr/>
          <p:nvPr/>
        </p:nvSpPr>
        <p:spPr bwMode="auto">
          <a:xfrm>
            <a:off x="6651310" y="4186992"/>
            <a:ext cx="141374" cy="65919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>
              <a:defRPr/>
            </a:pPr>
            <a:endParaRPr lang="hu-HU" sz="1013" b="1">
              <a:ln w="22225">
                <a:solidFill>
                  <a:srgbClr val="0187AC"/>
                </a:solidFill>
                <a:prstDash val="solid"/>
              </a:ln>
              <a:solidFill>
                <a:srgbClr val="0187AC">
                  <a:lumMod val="40000"/>
                  <a:lumOff val="60000"/>
                </a:srgbClr>
              </a:solidFill>
              <a:latin typeface="Helvetica LT Std"/>
            </a:endParaRPr>
          </a:p>
        </p:txBody>
      </p:sp>
      <p:sp>
        <p:nvSpPr>
          <p:cNvPr id="10" name="Lekerekített téglalap 4">
            <a:extLst>
              <a:ext uri="{FF2B5EF4-FFF2-40B4-BE49-F238E27FC236}">
                <a16:creationId xmlns:a16="http://schemas.microsoft.com/office/drawing/2014/main" id="{57673E39-26C7-51EA-5A65-A7EE48A91719}"/>
              </a:ext>
            </a:extLst>
          </p:cNvPr>
          <p:cNvSpPr/>
          <p:nvPr/>
        </p:nvSpPr>
        <p:spPr>
          <a:xfrm>
            <a:off x="5556913" y="2488834"/>
            <a:ext cx="1734500" cy="2250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hu-HU" sz="1100" dirty="0">
                <a:solidFill>
                  <a:prstClr val="black"/>
                </a:solidFill>
                <a:latin typeface="Calibri" panose="020F0502020204030204"/>
              </a:rPr>
              <a:t>informatika képzési terület</a:t>
            </a:r>
            <a:endParaRPr lang="hu-HU" sz="1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83D2AA40-AB14-CA5A-25CE-CC4B49DB3531}"/>
              </a:ext>
            </a:extLst>
          </p:cNvPr>
          <p:cNvSpPr/>
          <p:nvPr/>
        </p:nvSpPr>
        <p:spPr>
          <a:xfrm>
            <a:off x="1379281" y="4770350"/>
            <a:ext cx="3321185" cy="741345"/>
          </a:xfrm>
          <a:prstGeom prst="rect">
            <a:avLst/>
          </a:prstGeom>
          <a:solidFill>
            <a:srgbClr val="8FAADC">
              <a:alpha val="29020"/>
            </a:srgb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13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B0E60005-FB32-2F19-D95E-CFEC55E664CD}"/>
              </a:ext>
            </a:extLst>
          </p:cNvPr>
          <p:cNvSpPr/>
          <p:nvPr/>
        </p:nvSpPr>
        <p:spPr>
          <a:xfrm>
            <a:off x="1379280" y="4109085"/>
            <a:ext cx="3321185" cy="360000"/>
          </a:xfrm>
          <a:prstGeom prst="rect">
            <a:avLst/>
          </a:prstGeom>
          <a:solidFill>
            <a:srgbClr val="8FAADC">
              <a:alpha val="29020"/>
            </a:srgbClr>
          </a:solidFill>
          <a:ln w="28575">
            <a:solidFill>
              <a:srgbClr val="2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13"/>
          </a:p>
        </p:txBody>
      </p:sp>
    </p:spTree>
    <p:extLst>
      <p:ext uri="{BB962C8B-B14F-4D97-AF65-F5344CB8AC3E}">
        <p14:creationId xmlns:p14="http://schemas.microsoft.com/office/powerpoint/2010/main" val="8967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7377B5-F311-30B5-F01C-D5E3A613C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%-os eredmények jelentése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33C3636-ACA8-6832-D9DA-2B0A3D851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Lekerekített téglalap 3">
            <a:extLst>
              <a:ext uri="{FF2B5EF4-FFF2-40B4-BE49-F238E27FC236}">
                <a16:creationId xmlns:a16="http://schemas.microsoft.com/office/drawing/2014/main" id="{9C906716-9B2A-2D31-B2FB-CE54BEB699E9}"/>
              </a:ext>
            </a:extLst>
          </p:cNvPr>
          <p:cNvSpPr/>
          <p:nvPr/>
        </p:nvSpPr>
        <p:spPr>
          <a:xfrm>
            <a:off x="1854941" y="2601412"/>
            <a:ext cx="2002536" cy="117957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/>
              <a:t>Középszintű</a:t>
            </a:r>
            <a:r>
              <a:rPr lang="hu-HU" sz="1500" dirty="0"/>
              <a:t> érettségi</a:t>
            </a:r>
            <a:br>
              <a:rPr lang="hu-HU" sz="1500" dirty="0"/>
            </a:br>
            <a:r>
              <a:rPr lang="hu-HU" sz="1500" dirty="0"/>
              <a:t>%-</a:t>
            </a:r>
            <a:r>
              <a:rPr lang="hu-HU" sz="1500" dirty="0" err="1"/>
              <a:t>os</a:t>
            </a:r>
            <a:r>
              <a:rPr lang="hu-HU" sz="1500" dirty="0"/>
              <a:t> eredménye</a:t>
            </a:r>
          </a:p>
        </p:txBody>
      </p:sp>
      <p:sp>
        <p:nvSpPr>
          <p:cNvPr id="5" name="Lekerekített téglalap 4">
            <a:extLst>
              <a:ext uri="{FF2B5EF4-FFF2-40B4-BE49-F238E27FC236}">
                <a16:creationId xmlns:a16="http://schemas.microsoft.com/office/drawing/2014/main" id="{F352F475-FFF8-E21C-178F-A060C36F71C9}"/>
              </a:ext>
            </a:extLst>
          </p:cNvPr>
          <p:cNvSpPr/>
          <p:nvPr/>
        </p:nvSpPr>
        <p:spPr>
          <a:xfrm>
            <a:off x="1887890" y="3890114"/>
            <a:ext cx="2002536" cy="117957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/>
              <a:t>Emelt szintű </a:t>
            </a:r>
            <a:r>
              <a:rPr lang="hu-HU" sz="1500" dirty="0"/>
              <a:t>érettségi</a:t>
            </a:r>
            <a:br>
              <a:rPr lang="hu-HU" sz="1500" dirty="0"/>
            </a:br>
            <a:r>
              <a:rPr lang="hu-HU" sz="1500" dirty="0"/>
              <a:t>%-</a:t>
            </a:r>
            <a:r>
              <a:rPr lang="hu-HU" sz="1500" dirty="0" err="1"/>
              <a:t>os</a:t>
            </a:r>
            <a:r>
              <a:rPr lang="hu-HU" sz="1500" dirty="0"/>
              <a:t> eredménye</a:t>
            </a:r>
          </a:p>
        </p:txBody>
      </p:sp>
      <p:sp>
        <p:nvSpPr>
          <p:cNvPr id="6" name="Lekerekített téglalap 3">
            <a:extLst>
              <a:ext uri="{FF2B5EF4-FFF2-40B4-BE49-F238E27FC236}">
                <a16:creationId xmlns:a16="http://schemas.microsoft.com/office/drawing/2014/main" id="{9EACEC39-3F9B-4C6A-ADF4-828E6A4C5968}"/>
              </a:ext>
            </a:extLst>
          </p:cNvPr>
          <p:cNvSpPr/>
          <p:nvPr/>
        </p:nvSpPr>
        <p:spPr>
          <a:xfrm>
            <a:off x="4646938" y="2570609"/>
            <a:ext cx="2002536" cy="117957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/>
              <a:t>Felvételi pont </a:t>
            </a:r>
            <a:r>
              <a:rPr lang="hu-HU" sz="1500" dirty="0"/>
              <a:t>= %-os eredmény 2/3-a</a:t>
            </a:r>
          </a:p>
        </p:txBody>
      </p:sp>
      <p:sp>
        <p:nvSpPr>
          <p:cNvPr id="7" name="Lekerekített téglalap 4">
            <a:extLst>
              <a:ext uri="{FF2B5EF4-FFF2-40B4-BE49-F238E27FC236}">
                <a16:creationId xmlns:a16="http://schemas.microsoft.com/office/drawing/2014/main" id="{9F604BCE-A526-E8D3-C60F-48E9FA7F9E4D}"/>
              </a:ext>
            </a:extLst>
          </p:cNvPr>
          <p:cNvSpPr/>
          <p:nvPr/>
        </p:nvSpPr>
        <p:spPr>
          <a:xfrm>
            <a:off x="4646938" y="3890114"/>
            <a:ext cx="2002536" cy="117957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/>
              <a:t>Felvételi pont</a:t>
            </a:r>
            <a:endParaRPr lang="hu-HU" sz="1500" dirty="0"/>
          </a:p>
        </p:txBody>
      </p:sp>
      <p:sp>
        <p:nvSpPr>
          <p:cNvPr id="8" name="Lekerekített téglalap 5">
            <a:extLst>
              <a:ext uri="{FF2B5EF4-FFF2-40B4-BE49-F238E27FC236}">
                <a16:creationId xmlns:a16="http://schemas.microsoft.com/office/drawing/2014/main" id="{72ACB621-A8C0-391B-CBAC-E12C8CC93AC2}"/>
              </a:ext>
            </a:extLst>
          </p:cNvPr>
          <p:cNvSpPr/>
          <p:nvPr/>
        </p:nvSpPr>
        <p:spPr>
          <a:xfrm>
            <a:off x="3765048" y="4255439"/>
            <a:ext cx="1007269" cy="45491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egyenlő</a:t>
            </a:r>
          </a:p>
        </p:txBody>
      </p:sp>
      <p:sp>
        <p:nvSpPr>
          <p:cNvPr id="9" name="Lekerekített téglalap 3">
            <a:extLst>
              <a:ext uri="{FF2B5EF4-FFF2-40B4-BE49-F238E27FC236}">
                <a16:creationId xmlns:a16="http://schemas.microsoft.com/office/drawing/2014/main" id="{028ABD9A-6538-BFE8-A4F9-9A2FB73E52BD}"/>
              </a:ext>
            </a:extLst>
          </p:cNvPr>
          <p:cNvSpPr/>
          <p:nvPr/>
        </p:nvSpPr>
        <p:spPr>
          <a:xfrm>
            <a:off x="4646938" y="2570609"/>
            <a:ext cx="2002536" cy="117957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>
                <a:solidFill>
                  <a:srgbClr val="FF0000"/>
                </a:solidFill>
              </a:rPr>
              <a:t>Felvételi pont </a:t>
            </a:r>
            <a:r>
              <a:rPr lang="hu-HU" sz="1500" dirty="0">
                <a:solidFill>
                  <a:srgbClr val="FF0000"/>
                </a:solidFill>
              </a:rPr>
              <a:t>= %-os eredmény 2/3-a</a:t>
            </a:r>
          </a:p>
        </p:txBody>
      </p:sp>
      <p:sp>
        <p:nvSpPr>
          <p:cNvPr id="10" name="Lekerekített téglalap 5">
            <a:extLst>
              <a:ext uri="{FF2B5EF4-FFF2-40B4-BE49-F238E27FC236}">
                <a16:creationId xmlns:a16="http://schemas.microsoft.com/office/drawing/2014/main" id="{2416C8DB-8835-3124-93E9-53BB39AA21E5}"/>
              </a:ext>
            </a:extLst>
          </p:cNvPr>
          <p:cNvSpPr/>
          <p:nvPr/>
        </p:nvSpPr>
        <p:spPr>
          <a:xfrm>
            <a:off x="3765047" y="2963743"/>
            <a:ext cx="1007269" cy="45491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egyenlő</a:t>
            </a:r>
          </a:p>
        </p:txBody>
      </p:sp>
    </p:spTree>
    <p:extLst>
      <p:ext uri="{BB962C8B-B14F-4D97-AF65-F5344CB8AC3E}">
        <p14:creationId xmlns:p14="http://schemas.microsoft.com/office/powerpoint/2010/main" val="191545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9A1A34-B0D7-3DFE-8EEB-640788A98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8034382" cy="1325563"/>
          </a:xfrm>
        </p:spPr>
        <p:txBody>
          <a:bodyPr/>
          <a:lstStyle/>
          <a:p>
            <a:r>
              <a:rPr lang="hu-HU" dirty="0">
                <a:sym typeface="Fieldwork-Geo-Regular"/>
              </a:rPr>
              <a:t>Kétharmados átszámítás (példa) 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EC7C348-3512-A488-6C4C-ADD1D4AAD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CA24ADF9-DDFB-8811-40E6-EBC1E7CF3EBA}"/>
              </a:ext>
            </a:extLst>
          </p:cNvPr>
          <p:cNvGraphicFramePr>
            <a:graphicFrameLocks noGrp="1"/>
          </p:cNvGraphicFramePr>
          <p:nvPr/>
        </p:nvGraphicFramePr>
        <p:xfrm>
          <a:off x="2578954" y="2255189"/>
          <a:ext cx="5170706" cy="93583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87976">
                  <a:extLst>
                    <a:ext uri="{9D8B030D-6E8A-4147-A177-3AD203B41FA5}">
                      <a16:colId xmlns:a16="http://schemas.microsoft.com/office/drawing/2014/main" val="2596935047"/>
                    </a:ext>
                  </a:extLst>
                </a:gridCol>
                <a:gridCol w="1618661">
                  <a:extLst>
                    <a:ext uri="{9D8B030D-6E8A-4147-A177-3AD203B41FA5}">
                      <a16:colId xmlns:a16="http://schemas.microsoft.com/office/drawing/2014/main" val="2725851900"/>
                    </a:ext>
                  </a:extLst>
                </a:gridCol>
                <a:gridCol w="1064069">
                  <a:extLst>
                    <a:ext uri="{9D8B030D-6E8A-4147-A177-3AD203B41FA5}">
                      <a16:colId xmlns:a16="http://schemas.microsoft.com/office/drawing/2014/main" val="2232837874"/>
                    </a:ext>
                  </a:extLst>
                </a:gridCol>
              </a:tblGrid>
              <a:tr h="46434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 dirty="0">
                          <a:effectLst/>
                        </a:rPr>
                        <a:t>  Érettségi pont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 dirty="0">
                          <a:effectLst/>
                        </a:rPr>
                        <a:t>bizonyítványban szereplő %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 dirty="0">
                          <a:effectLst/>
                        </a:rPr>
                        <a:t>felvételi pontszám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664013666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u="none" strike="noStrike" dirty="0">
                          <a:effectLst/>
                        </a:rPr>
                        <a:t>  fizika (K)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 dirty="0">
                          <a:effectLst/>
                        </a:rPr>
                        <a:t>85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144" marR="7144" marT="7144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31669771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u="none" strike="noStrike" dirty="0">
                          <a:effectLst/>
                        </a:rPr>
                        <a:t>  digitális kultúra (K)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 dirty="0">
                          <a:effectLst/>
                        </a:rPr>
                        <a:t>90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60</a:t>
                      </a:r>
                      <a:r>
                        <a:rPr lang="hu-HU" sz="1500" u="none" strike="noStrike" dirty="0">
                          <a:effectLst/>
                        </a:rPr>
                        <a:t> 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480560709"/>
                  </a:ext>
                </a:extLst>
              </a:tr>
            </a:tbl>
          </a:graphicData>
        </a:graphic>
      </p:graphicFrame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3FBC3098-A4F6-C22B-CA82-EE0C638C0E95}"/>
              </a:ext>
            </a:extLst>
          </p:cNvPr>
          <p:cNvGraphicFramePr>
            <a:graphicFrameLocks noGrp="1"/>
          </p:cNvGraphicFramePr>
          <p:nvPr/>
        </p:nvGraphicFramePr>
        <p:xfrm>
          <a:off x="2578954" y="3328274"/>
          <a:ext cx="5170706" cy="93583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508817">
                  <a:extLst>
                    <a:ext uri="{9D8B030D-6E8A-4147-A177-3AD203B41FA5}">
                      <a16:colId xmlns:a16="http://schemas.microsoft.com/office/drawing/2014/main" val="2596935047"/>
                    </a:ext>
                  </a:extLst>
                </a:gridCol>
                <a:gridCol w="1597820">
                  <a:extLst>
                    <a:ext uri="{9D8B030D-6E8A-4147-A177-3AD203B41FA5}">
                      <a16:colId xmlns:a16="http://schemas.microsoft.com/office/drawing/2014/main" val="2725851900"/>
                    </a:ext>
                  </a:extLst>
                </a:gridCol>
                <a:gridCol w="1064069">
                  <a:extLst>
                    <a:ext uri="{9D8B030D-6E8A-4147-A177-3AD203B41FA5}">
                      <a16:colId xmlns:a16="http://schemas.microsoft.com/office/drawing/2014/main" val="2232837874"/>
                    </a:ext>
                  </a:extLst>
                </a:gridCol>
              </a:tblGrid>
              <a:tr h="46434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 dirty="0">
                          <a:effectLst/>
                        </a:rPr>
                        <a:t>  Érettségi pont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 dirty="0">
                          <a:effectLst/>
                        </a:rPr>
                        <a:t>bizonyítványban szereplő %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 dirty="0">
                          <a:effectLst/>
                        </a:rPr>
                        <a:t>felvételi pontszám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664013666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fizika (E)</a:t>
                      </a:r>
                      <a:endParaRPr lang="hu-HU" sz="15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 dirty="0">
                          <a:effectLst/>
                        </a:rPr>
                        <a:t>85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 dirty="0">
                          <a:effectLst/>
                        </a:rPr>
                        <a:t>85 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31669771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u="none" strike="noStrike" dirty="0">
                          <a:effectLst/>
                        </a:rPr>
                        <a:t>  digitális kultúra  (K)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 dirty="0">
                          <a:effectLst/>
                        </a:rPr>
                        <a:t>90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60 </a:t>
                      </a:r>
                      <a:endParaRPr lang="hu-HU" sz="15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480560709"/>
                  </a:ext>
                </a:extLst>
              </a:tr>
            </a:tbl>
          </a:graphicData>
        </a:graphic>
      </p:graphicFrame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5E7366DC-BA4F-EF00-D90C-8EB347C1E979}"/>
              </a:ext>
            </a:extLst>
          </p:cNvPr>
          <p:cNvGraphicFramePr>
            <a:graphicFrameLocks noGrp="1"/>
          </p:cNvGraphicFramePr>
          <p:nvPr/>
        </p:nvGraphicFramePr>
        <p:xfrm>
          <a:off x="2578955" y="4401359"/>
          <a:ext cx="5170706" cy="93583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501291">
                  <a:extLst>
                    <a:ext uri="{9D8B030D-6E8A-4147-A177-3AD203B41FA5}">
                      <a16:colId xmlns:a16="http://schemas.microsoft.com/office/drawing/2014/main" val="2596935047"/>
                    </a:ext>
                  </a:extLst>
                </a:gridCol>
                <a:gridCol w="1605346">
                  <a:extLst>
                    <a:ext uri="{9D8B030D-6E8A-4147-A177-3AD203B41FA5}">
                      <a16:colId xmlns:a16="http://schemas.microsoft.com/office/drawing/2014/main" val="2725851900"/>
                    </a:ext>
                  </a:extLst>
                </a:gridCol>
                <a:gridCol w="1064069">
                  <a:extLst>
                    <a:ext uri="{9D8B030D-6E8A-4147-A177-3AD203B41FA5}">
                      <a16:colId xmlns:a16="http://schemas.microsoft.com/office/drawing/2014/main" val="2232837874"/>
                    </a:ext>
                  </a:extLst>
                </a:gridCol>
              </a:tblGrid>
              <a:tr h="46434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 dirty="0">
                          <a:effectLst/>
                        </a:rPr>
                        <a:t>  Érettségi pont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 dirty="0">
                          <a:effectLst/>
                        </a:rPr>
                        <a:t>bizonyítványban szereplő %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 dirty="0">
                          <a:effectLst/>
                        </a:rPr>
                        <a:t>felvételi pontszám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664013666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fizika (E)</a:t>
                      </a:r>
                      <a:endParaRPr lang="hu-HU" sz="15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 dirty="0">
                          <a:effectLst/>
                        </a:rPr>
                        <a:t>85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 dirty="0">
                          <a:effectLst/>
                        </a:rPr>
                        <a:t>85 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31669771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digitális kultúra </a:t>
                      </a:r>
                      <a:r>
                        <a:rPr lang="hu-HU" sz="15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(E)</a:t>
                      </a:r>
                    </a:p>
                  </a:txBody>
                  <a:tcPr marL="7144" marR="7144" marT="7144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 dirty="0">
                          <a:effectLst/>
                        </a:rPr>
                        <a:t>90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 dirty="0">
                          <a:effectLst/>
                        </a:rPr>
                        <a:t>90 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480560709"/>
                  </a:ext>
                </a:extLst>
              </a:tr>
            </a:tbl>
          </a:graphicData>
        </a:graphic>
      </p:graphicFrame>
      <p:sp>
        <p:nvSpPr>
          <p:cNvPr id="7" name="Oval 19">
            <a:extLst>
              <a:ext uri="{FF2B5EF4-FFF2-40B4-BE49-F238E27FC236}">
                <a16:creationId xmlns:a16="http://schemas.microsoft.com/office/drawing/2014/main" id="{79DD319A-C15F-156E-0342-E246F9D7FA0D}"/>
              </a:ext>
            </a:extLst>
          </p:cNvPr>
          <p:cNvSpPr/>
          <p:nvPr/>
        </p:nvSpPr>
        <p:spPr>
          <a:xfrm rot="5400000">
            <a:off x="8057718" y="2290881"/>
            <a:ext cx="564615" cy="66698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4377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kern="0" dirty="0">
                <a:solidFill>
                  <a:srgbClr val="FFFFFF"/>
                </a:solidFill>
                <a:latin typeface="Fieldwork-Geo-Bold"/>
                <a:sym typeface="Fieldwork-Geo-Regular"/>
              </a:rPr>
              <a:t>117</a:t>
            </a:r>
            <a:endParaRPr lang="en-US" b="1" kern="0" dirty="0">
              <a:solidFill>
                <a:srgbClr val="FFFFFF"/>
              </a:solidFill>
              <a:latin typeface="Fieldwork-Geo-Bold"/>
              <a:sym typeface="Fieldwork-Geo-Regular"/>
            </a:endParaRPr>
          </a:p>
        </p:txBody>
      </p:sp>
      <p:sp>
        <p:nvSpPr>
          <p:cNvPr id="8" name="Oval 19">
            <a:extLst>
              <a:ext uri="{FF2B5EF4-FFF2-40B4-BE49-F238E27FC236}">
                <a16:creationId xmlns:a16="http://schemas.microsoft.com/office/drawing/2014/main" id="{49C4C65E-9339-6842-8F3D-FDE3992FA599}"/>
              </a:ext>
            </a:extLst>
          </p:cNvPr>
          <p:cNvSpPr/>
          <p:nvPr/>
        </p:nvSpPr>
        <p:spPr>
          <a:xfrm rot="5400000">
            <a:off x="8062961" y="3398149"/>
            <a:ext cx="564615" cy="65649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4377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kern="0" dirty="0">
                <a:solidFill>
                  <a:srgbClr val="FFFFFF"/>
                </a:solidFill>
                <a:latin typeface="Fieldwork-Geo-Bold"/>
                <a:sym typeface="Fieldwork-Geo-Regular"/>
              </a:rPr>
              <a:t>145</a:t>
            </a:r>
            <a:endParaRPr lang="en-US" b="1" kern="0" dirty="0">
              <a:solidFill>
                <a:srgbClr val="FFFFFF"/>
              </a:solidFill>
              <a:latin typeface="Fieldwork-Geo-Bold"/>
              <a:sym typeface="Fieldwork-Geo-Regular"/>
            </a:endParaRPr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id="{FDFC4DED-D141-7A08-994E-C4063A8FC2F5}"/>
              </a:ext>
            </a:extLst>
          </p:cNvPr>
          <p:cNvSpPr/>
          <p:nvPr/>
        </p:nvSpPr>
        <p:spPr>
          <a:xfrm rot="5400000">
            <a:off x="8052475" y="4546360"/>
            <a:ext cx="564615" cy="65649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4377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kern="0" dirty="0">
                <a:solidFill>
                  <a:srgbClr val="FFFFFF"/>
                </a:solidFill>
                <a:latin typeface="Fieldwork-Geo-Bold"/>
                <a:sym typeface="Fieldwork-Geo-Regular"/>
              </a:rPr>
              <a:t>175</a:t>
            </a:r>
            <a:endParaRPr lang="en-US" b="1" kern="0" dirty="0">
              <a:solidFill>
                <a:srgbClr val="FFFFFF"/>
              </a:solidFill>
              <a:latin typeface="Fieldwork-Geo-Bold"/>
              <a:sym typeface="Fieldwork-Geo-Regular"/>
            </a:endParaRPr>
          </a:p>
        </p:txBody>
      </p:sp>
      <p:sp>
        <p:nvSpPr>
          <p:cNvPr id="10" name="Pentagon 47">
            <a:extLst>
              <a:ext uri="{FF2B5EF4-FFF2-40B4-BE49-F238E27FC236}">
                <a16:creationId xmlns:a16="http://schemas.microsoft.com/office/drawing/2014/main" id="{33E46F90-A800-B0B9-FF7E-59C3C65FFB17}"/>
              </a:ext>
            </a:extLst>
          </p:cNvPr>
          <p:cNvSpPr/>
          <p:nvPr/>
        </p:nvSpPr>
        <p:spPr>
          <a:xfrm>
            <a:off x="373015" y="2380611"/>
            <a:ext cx="2147195" cy="540000"/>
          </a:xfrm>
          <a:prstGeom prst="homePlate">
            <a:avLst/>
          </a:prstGeom>
          <a:solidFill>
            <a:srgbClr val="3394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kern="0" dirty="0">
                <a:solidFill>
                  <a:srgbClr val="FFFFFF"/>
                </a:solidFill>
                <a:latin typeface="Fieldwork-Geo-Bold"/>
                <a:sym typeface="Fieldwork-Geo-Regular"/>
              </a:rPr>
              <a:t>Két középszintű érettségi</a:t>
            </a:r>
            <a:endParaRPr lang="en-US" kern="0" dirty="0">
              <a:solidFill>
                <a:srgbClr val="FFFFFF"/>
              </a:solidFill>
              <a:latin typeface="Fieldwork-Geo-Bold"/>
              <a:sym typeface="Fieldwork-Geo-Regular"/>
            </a:endParaRPr>
          </a:p>
        </p:txBody>
      </p:sp>
      <p:sp>
        <p:nvSpPr>
          <p:cNvPr id="11" name="Pentagon 47">
            <a:extLst>
              <a:ext uri="{FF2B5EF4-FFF2-40B4-BE49-F238E27FC236}">
                <a16:creationId xmlns:a16="http://schemas.microsoft.com/office/drawing/2014/main" id="{75FFE9A3-A64D-BDFC-2CDB-8D420220704C}"/>
              </a:ext>
            </a:extLst>
          </p:cNvPr>
          <p:cNvSpPr/>
          <p:nvPr/>
        </p:nvSpPr>
        <p:spPr>
          <a:xfrm>
            <a:off x="373015" y="3452384"/>
            <a:ext cx="2147195" cy="540000"/>
          </a:xfrm>
          <a:prstGeom prst="homePlate">
            <a:avLst/>
          </a:prstGeom>
          <a:solidFill>
            <a:srgbClr val="3394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kern="0" dirty="0">
                <a:solidFill>
                  <a:srgbClr val="FFFFFF"/>
                </a:solidFill>
                <a:latin typeface="Fieldwork-Geo-Bold"/>
                <a:sym typeface="Fieldwork-Geo-Regular"/>
              </a:rPr>
              <a:t>Egy emelt szintű érettségi</a:t>
            </a:r>
            <a:endParaRPr lang="en-US" kern="0" dirty="0">
              <a:solidFill>
                <a:srgbClr val="FFFFFF"/>
              </a:solidFill>
              <a:latin typeface="Fieldwork-Geo-Bold"/>
              <a:sym typeface="Fieldwork-Geo-Regular"/>
            </a:endParaRPr>
          </a:p>
        </p:txBody>
      </p:sp>
      <p:sp>
        <p:nvSpPr>
          <p:cNvPr id="12" name="Pentagon 47">
            <a:extLst>
              <a:ext uri="{FF2B5EF4-FFF2-40B4-BE49-F238E27FC236}">
                <a16:creationId xmlns:a16="http://schemas.microsoft.com/office/drawing/2014/main" id="{A588EBDD-FD5E-6F38-98AD-DA63DFB7E5B5}"/>
              </a:ext>
            </a:extLst>
          </p:cNvPr>
          <p:cNvSpPr/>
          <p:nvPr/>
        </p:nvSpPr>
        <p:spPr>
          <a:xfrm>
            <a:off x="373015" y="4518866"/>
            <a:ext cx="2147195" cy="540000"/>
          </a:xfrm>
          <a:prstGeom prst="homePlate">
            <a:avLst/>
          </a:prstGeom>
          <a:solidFill>
            <a:srgbClr val="3394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kern="0" dirty="0">
                <a:solidFill>
                  <a:srgbClr val="FFFFFF"/>
                </a:solidFill>
                <a:latin typeface="Fieldwork-Geo-Bold"/>
                <a:sym typeface="Fieldwork-Geo-Regular"/>
              </a:rPr>
              <a:t>Két emelt szintű érettségi</a:t>
            </a:r>
            <a:endParaRPr lang="en-US" kern="0" dirty="0">
              <a:solidFill>
                <a:srgbClr val="FFFFFF"/>
              </a:solidFill>
              <a:latin typeface="Fieldwork-Geo-Bold"/>
              <a:sym typeface="Fieldwork-Geo-Regular"/>
            </a:endParaRPr>
          </a:p>
        </p:txBody>
      </p:sp>
      <p:sp>
        <p:nvSpPr>
          <p:cNvPr id="13" name="Lekerekített téglalap 44">
            <a:extLst>
              <a:ext uri="{FF2B5EF4-FFF2-40B4-BE49-F238E27FC236}">
                <a16:creationId xmlns:a16="http://schemas.microsoft.com/office/drawing/2014/main" id="{4D569693-0C29-C2AE-3A88-1B1800C58D0B}"/>
              </a:ext>
            </a:extLst>
          </p:cNvPr>
          <p:cNvSpPr/>
          <p:nvPr/>
        </p:nvSpPr>
        <p:spPr>
          <a:xfrm>
            <a:off x="3634669" y="2945742"/>
            <a:ext cx="3059277" cy="170089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100" b="1" dirty="0">
                <a:solidFill>
                  <a:schemeClr val="tx1"/>
                </a:solidFill>
              </a:rPr>
              <a:t>A középszintű érettségi százalékos eredményének 2/3-a az érettségi pont</a:t>
            </a:r>
            <a:r>
              <a:rPr lang="hu-HU" sz="15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544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B7769F-2D13-66DD-A606-C2B9F6D1B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Fakultáció keretében is tanultam...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2707928-C15B-F08A-C78E-9AD5C1581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sz="4425" dirty="0"/>
              <a:t>Ha a tanulmányi pontokban kötelezően beszámítandó tantárgyat fakultáció keretében is tanulta, akkor utolsó két (tanult) év végi osztályzatként az alábbiak alapján veszik figyelembe:</a:t>
            </a:r>
          </a:p>
          <a:p>
            <a:pPr lvl="1">
              <a:lnSpc>
                <a:spcPct val="120000"/>
              </a:lnSpc>
            </a:pPr>
            <a:r>
              <a:rPr lang="hu-HU" sz="4425" b="1" i="1" dirty="0"/>
              <a:t>ha a normál tantárgyat és fakultációt </a:t>
            </a:r>
            <a:r>
              <a:rPr lang="hu-HU" sz="4425" b="1" i="1" u="sng" dirty="0"/>
              <a:t>azonos évben </a:t>
            </a:r>
            <a:r>
              <a:rPr lang="hu-HU" sz="4425" b="1" i="1" dirty="0"/>
              <a:t>tanulja, akkor a kedvezőbb eredmény;</a:t>
            </a:r>
          </a:p>
          <a:p>
            <a:pPr lvl="1">
              <a:lnSpc>
                <a:spcPct val="120000"/>
              </a:lnSpc>
            </a:pPr>
            <a:r>
              <a:rPr lang="hu-HU" sz="4425" i="1" dirty="0"/>
              <a:t>ha a normál tantárgyat és fakultációt </a:t>
            </a:r>
            <a:r>
              <a:rPr lang="hu-HU" sz="4425" i="1" u="sng" dirty="0"/>
              <a:t>egymástól eltérő években </a:t>
            </a:r>
            <a:r>
              <a:rPr lang="hu-HU" sz="4425" i="1" dirty="0"/>
              <a:t>tanulta, akkor a tantárgy utolsó két tanult év végi eredményei, függetlenül attól, hogy azt fakultációs vagy normál tantárgyként tanulta;</a:t>
            </a:r>
          </a:p>
          <a:p>
            <a:pPr lvl="1">
              <a:lnSpc>
                <a:spcPct val="120000"/>
              </a:lnSpc>
            </a:pPr>
            <a:r>
              <a:rPr lang="hu-HU" sz="4425" i="1" u="sng" dirty="0"/>
              <a:t>ha az utolsó két tanult évében csak fakultáció keretében tanult </a:t>
            </a:r>
            <a:r>
              <a:rPr lang="hu-HU" sz="4425" i="1" dirty="0"/>
              <a:t>egy kötelező tárgyat, akkor azt kell figyelembe venni abban az esetben is, ha a korábbi években szerzett nem fakultációs eredményei jobb eredményt adnak.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0252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A5D959-7FEC-EFE1-AC7B-F668561F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Intézményi pontok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49C0425-C20E-507F-4954-5D74F4CB07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343762"/>
              </p:ext>
            </p:extLst>
          </p:nvPr>
        </p:nvGraphicFramePr>
        <p:xfrm>
          <a:off x="454695" y="1853851"/>
          <a:ext cx="8234609" cy="3739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78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4B4B44-E2A3-DA95-F1A7-4F6B1CD98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Pontszámítás: extrák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70C83B-1578-5492-17FC-D8E838DE2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821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000" dirty="0"/>
              <a:t>Közép- és emelt szint: ? %-</a:t>
            </a:r>
            <a:r>
              <a:rPr lang="hu-HU" sz="2000" dirty="0" err="1"/>
              <a:t>tól</a:t>
            </a:r>
            <a:r>
              <a:rPr lang="hu-HU" sz="2000" dirty="0"/>
              <a:t> ? pont</a:t>
            </a:r>
          </a:p>
          <a:p>
            <a:pPr>
              <a:lnSpc>
                <a:spcPct val="100000"/>
              </a:lnSpc>
            </a:pPr>
            <a:r>
              <a:rPr lang="hu-HU" sz="2000" dirty="0"/>
              <a:t>Emelt szintért járó intézményi többletpontok tantárgyanként eltérnek, összegük maximalizált</a:t>
            </a:r>
          </a:p>
          <a:p>
            <a:pPr>
              <a:lnSpc>
                <a:spcPct val="100000"/>
              </a:lnSpc>
            </a:pPr>
            <a:r>
              <a:rPr lang="hu-HU" sz="2000" dirty="0"/>
              <a:t>Nyelvvizsgák: B2/C1; írásbeli, szóbeli, komplex; ? nyelv; ? egyetem; ?szak</a:t>
            </a:r>
          </a:p>
          <a:p>
            <a:pPr>
              <a:lnSpc>
                <a:spcPct val="100000"/>
              </a:lnSpc>
            </a:pPr>
            <a:r>
              <a:rPr lang="hu-HU" sz="2000" dirty="0"/>
              <a:t>Általános orvos, fogorvos: szóbeli vizsga</a:t>
            </a:r>
          </a:p>
          <a:p>
            <a:pPr>
              <a:lnSpc>
                <a:spcPct val="100000"/>
              </a:lnSpc>
            </a:pPr>
            <a:r>
              <a:rPr lang="hu-HU" sz="2000" dirty="0"/>
              <a:t>Digitális kompetenciák: ICDL</a:t>
            </a:r>
          </a:p>
          <a:p>
            <a:pPr>
              <a:lnSpc>
                <a:spcPct val="100000"/>
              </a:lnSpc>
            </a:pPr>
            <a:r>
              <a:rPr lang="hu-HU" sz="2000" dirty="0"/>
              <a:t>Közösségi szolgálat</a:t>
            </a:r>
          </a:p>
          <a:p>
            <a:pPr>
              <a:lnSpc>
                <a:spcPct val="100000"/>
              </a:lnSpc>
            </a:pPr>
            <a:r>
              <a:rPr lang="hu-HU" sz="2000" dirty="0"/>
              <a:t>Regionális elhelyezkedés</a:t>
            </a:r>
          </a:p>
          <a:p>
            <a:pPr>
              <a:lnSpc>
                <a:spcPct val="100000"/>
              </a:lnSpc>
            </a:pPr>
            <a:r>
              <a:rPr lang="hu-HU" sz="2000" dirty="0"/>
              <a:t>Rendezvények</a:t>
            </a:r>
          </a:p>
        </p:txBody>
      </p:sp>
    </p:spTree>
    <p:extLst>
      <p:ext uri="{BB962C8B-B14F-4D97-AF65-F5344CB8AC3E}">
        <p14:creationId xmlns:p14="http://schemas.microsoft.com/office/powerpoint/2010/main" val="3130732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BC53DF5B-B34E-8098-0CE6-06D979007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970" y="2133803"/>
            <a:ext cx="5733743" cy="1806669"/>
          </a:xfrm>
        </p:spPr>
        <p:txBody>
          <a:bodyPr/>
          <a:lstStyle/>
          <a:p>
            <a:r>
              <a:rPr lang="hu-HU" dirty="0"/>
              <a:t>12. évfolyam (pályaorientációs nap)</a:t>
            </a:r>
          </a:p>
        </p:txBody>
      </p:sp>
      <p:sp>
        <p:nvSpPr>
          <p:cNvPr id="2" name="Alcím 1">
            <a:extLst>
              <a:ext uri="{FF2B5EF4-FFF2-40B4-BE49-F238E27FC236}">
                <a16:creationId xmlns:a16="http://schemas.microsoft.com/office/drawing/2014/main" id="{4F6C9EF2-831A-4141-C251-146F749595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7765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38AEF-10E1-EA7C-46C5-CE89CF726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5172A3-8ED5-3E43-29B5-D5B0E666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7846D81-6238-4C40-0FBE-50D12262C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C7162CE-7DAF-15F8-DD5C-12FAE73E3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00" y="161358"/>
            <a:ext cx="7560000" cy="559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17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DC01E0-93C5-6917-D406-F825480E2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Felelős döntés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0B763A1-E354-8E00-55E1-B25FAFCDB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5929" y="1918098"/>
            <a:ext cx="5912436" cy="3571875"/>
          </a:xfrm>
        </p:spPr>
        <p:txBody>
          <a:bodyPr/>
          <a:lstStyle/>
          <a:p>
            <a:pPr marL="100013" indent="-214313"/>
            <a:r>
              <a:rPr lang="hu-HU" i="1" dirty="0"/>
              <a:t>Konkrét szak</a:t>
            </a:r>
          </a:p>
          <a:p>
            <a:pPr marL="100013" indent="-214313"/>
            <a:r>
              <a:rPr lang="hu-HU" i="1" dirty="0"/>
              <a:t>Szülői emlékek, testvér (zsákutca)</a:t>
            </a:r>
          </a:p>
          <a:p>
            <a:pPr marL="100013" indent="-214313"/>
            <a:r>
              <a:rPr lang="hu-HU" i="1" dirty="0"/>
              <a:t>Jövőbeli flexibilitás</a:t>
            </a:r>
          </a:p>
          <a:p>
            <a:pPr marL="100013" indent="-214313"/>
            <a:r>
              <a:rPr lang="hu-HU" i="1" dirty="0"/>
              <a:t>„Bennmaradni” az egyetemen</a:t>
            </a:r>
          </a:p>
          <a:p>
            <a:pPr marL="100013" indent="-214313"/>
            <a:r>
              <a:rPr lang="hu-HU" i="1" dirty="0"/>
              <a:t>Finanszírozási kérdés: tandíj </a:t>
            </a:r>
            <a:r>
              <a:rPr lang="hu-HU" i="1"/>
              <a:t>vagy ösztöndíj</a:t>
            </a:r>
            <a:endParaRPr lang="hu-HU" i="1" dirty="0"/>
          </a:p>
        </p:txBody>
      </p:sp>
      <p:pic>
        <p:nvPicPr>
          <p:cNvPr id="4" name="Picture 4" descr="Sistema Bibliotecario » Chi sono io?">
            <a:extLst>
              <a:ext uri="{FF2B5EF4-FFF2-40B4-BE49-F238E27FC236}">
                <a16:creationId xmlns:a16="http://schemas.microsoft.com/office/drawing/2014/main" id="{7B42F7AD-79D0-3D4C-EB07-EA40AB4B5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400" y1="89000" x2="48400" y2="8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351" y="1975247"/>
            <a:ext cx="3571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171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195C8033-62A3-87AA-AFC0-693712EDE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713" y="2081848"/>
            <a:ext cx="5950833" cy="1806669"/>
          </a:xfrm>
        </p:spPr>
        <p:txBody>
          <a:bodyPr/>
          <a:lstStyle/>
          <a:p>
            <a:r>
              <a:rPr lang="hu-HU" dirty="0"/>
              <a:t>9. évfolyam (pályaorientációs nap)</a:t>
            </a:r>
          </a:p>
        </p:txBody>
      </p:sp>
      <p:sp>
        <p:nvSpPr>
          <p:cNvPr id="2" name="Alcím 1">
            <a:extLst>
              <a:ext uri="{FF2B5EF4-FFF2-40B4-BE49-F238E27FC236}">
                <a16:creationId xmlns:a16="http://schemas.microsoft.com/office/drawing/2014/main" id="{5F52D8F6-3F71-BEEC-C40C-AF09FB333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716" y="4152620"/>
            <a:ext cx="3070412" cy="1205753"/>
          </a:xfrm>
        </p:spPr>
        <p:txBody>
          <a:bodyPr/>
          <a:lstStyle/>
          <a:p>
            <a:r>
              <a:rPr lang="hu-HU" dirty="0"/>
              <a:t>Osztályfőnök</a:t>
            </a:r>
          </a:p>
          <a:p>
            <a:r>
              <a:rPr lang="hu-HU" dirty="0"/>
              <a:t>Iskolapszichológus</a:t>
            </a:r>
          </a:p>
          <a:p>
            <a:r>
              <a:rPr lang="hu-HU" dirty="0"/>
              <a:t>Szociális segítő</a:t>
            </a:r>
          </a:p>
        </p:txBody>
      </p:sp>
    </p:spTree>
    <p:extLst>
      <p:ext uri="{BB962C8B-B14F-4D97-AF65-F5344CB8AC3E}">
        <p14:creationId xmlns:p14="http://schemas.microsoft.com/office/powerpoint/2010/main" val="3103672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48747B-6367-78DB-4149-9A134AC4B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Pontszámítás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A38883-AC02-F86E-B177-F668B64D0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Példák – még mindig érdemes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90471DA-B0FC-9BE1-3340-0706E7534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168098"/>
            <a:ext cx="6825074" cy="232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2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EB731B-BFA1-13B5-B499-C1FA3E740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 dirty="0">
                <a:ea typeface="+mn-ea"/>
                <a:cs typeface="+mn-cs"/>
              </a:rPr>
              <a:t>Előrehozott érettségi: bizonyítvány vagy tanúsítvány</a:t>
            </a:r>
            <a:endParaRPr lang="hu-HU" sz="4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FAB107-ED54-B0BC-3CA6-A6F34EBD6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hu-HU" dirty="0"/>
              <a:t>Amennyiben a jelentkező még a </a:t>
            </a:r>
            <a:r>
              <a:rPr lang="hu-HU" dirty="0">
                <a:solidFill>
                  <a:srgbClr val="FF0000"/>
                </a:solidFill>
              </a:rPr>
              <a:t>középfokú tanulmányai alatt </a:t>
            </a:r>
            <a:r>
              <a:rPr lang="hu-HU" b="1" dirty="0"/>
              <a:t>előrehozott érettségit tett és ugyanabból a vizsgatárgyból a rendes érettségi időszakban újabb (szintemelő) érettségit is tesz</a:t>
            </a:r>
            <a:r>
              <a:rPr lang="hu-HU" dirty="0"/>
              <a:t>, és így az egyik eredményről tanúsítványt kap, úgy a két eredmény közül a jobb százalékos eredmény beszámítható a tanulmányi pontokba függetlenül attól, hogy az eredmény az érettségi bizonyítványban vagy az azzal egyidejűleg kiállított tanúsítványban szerepel.</a:t>
            </a:r>
          </a:p>
          <a:p>
            <a:pPr>
              <a:lnSpc>
                <a:spcPct val="120000"/>
              </a:lnSpc>
            </a:pPr>
            <a:r>
              <a:rPr lang="hu-HU" b="1" strike="sngStrike" dirty="0"/>
              <a:t>Figyelem!</a:t>
            </a:r>
            <a:r>
              <a:rPr lang="hu-HU" sz="4500" strike="sngStrike" dirty="0"/>
              <a:t> </a:t>
            </a:r>
            <a:r>
              <a:rPr lang="hu-HU" sz="1800" strike="sngStrike" dirty="0"/>
              <a:t>Az érettségi bizonyítvány megszerzését követően szerzett érettségi </a:t>
            </a:r>
            <a:r>
              <a:rPr lang="hu-HU" sz="1800" b="1" strike="sngStrike" dirty="0"/>
              <a:t>tanúsítványokban foglalt eredmények nem vehetők figyelembe</a:t>
            </a:r>
            <a:r>
              <a:rPr lang="hu-HU" sz="1800" strike="sngStrike" dirty="0"/>
              <a:t> a tanulmányi pontok érettségi átlagának számításakor. Ennek oka, hogy </a:t>
            </a:r>
            <a:r>
              <a:rPr lang="hu-HU" sz="1800" strike="sngStrike" dirty="0">
                <a:solidFill>
                  <a:srgbClr val="C00000"/>
                </a:solidFill>
              </a:rPr>
              <a:t>a tanulmányi pontok a jelentkező középfokú tanulmányainak teljesítményét tükrözik</a:t>
            </a:r>
            <a:r>
              <a:rPr lang="hu-HU" sz="1800" strike="sngStrike" dirty="0"/>
              <a:t>! </a:t>
            </a:r>
          </a:p>
          <a:p>
            <a:r>
              <a:rPr lang="hu-HU" strike="sngStrike" dirty="0"/>
              <a:t>Célszerű a jobb százalékos eredményt beleíratni az érettségi bizonyítványba és a gyengébb százalékos eredményről tanúsítványt kérni.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0459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DA3021-3A7B-6936-7F41-0A5B85BAE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Felvi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47E9A22-8535-A030-43B2-B038C0BFD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BBCDCC8-11AE-5D25-7024-15EF1C576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00" y="1993337"/>
            <a:ext cx="7560000" cy="3639051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DAF00791-2C4D-ACD9-C1CB-0B2D1F6E6D57}"/>
              </a:ext>
            </a:extLst>
          </p:cNvPr>
          <p:cNvSpPr/>
          <p:nvPr/>
        </p:nvSpPr>
        <p:spPr>
          <a:xfrm>
            <a:off x="3412790" y="3866683"/>
            <a:ext cx="2347454" cy="8239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D0293C5C-7A4A-F990-882A-A42CC80CE0BC}"/>
              </a:ext>
            </a:extLst>
          </p:cNvPr>
          <p:cNvSpPr/>
          <p:nvPr/>
        </p:nvSpPr>
        <p:spPr>
          <a:xfrm>
            <a:off x="5882395" y="3866683"/>
            <a:ext cx="2421024" cy="8239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20CFEF61-4A38-6312-46FB-C03A50094B67}"/>
              </a:ext>
            </a:extLst>
          </p:cNvPr>
          <p:cNvSpPr/>
          <p:nvPr/>
        </p:nvSpPr>
        <p:spPr>
          <a:xfrm>
            <a:off x="2086910" y="4791800"/>
            <a:ext cx="1166830" cy="82391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887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594F93-4A4B-B668-5EAF-C3541A27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Előmunkálatok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C16136-1CB2-1D12-4E5B-2952F21A5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/>
              <a:t>Tájékozódás</a:t>
            </a:r>
          </a:p>
          <a:p>
            <a:r>
              <a:rPr lang="hu-HU" sz="2800" dirty="0"/>
              <a:t>„Normális” e-mail cím</a:t>
            </a:r>
          </a:p>
          <a:p>
            <a:r>
              <a:rPr lang="hu-HU" sz="2800" dirty="0"/>
              <a:t>Ügyfélkapu létrehozása</a:t>
            </a:r>
          </a:p>
          <a:p>
            <a:r>
              <a:rPr lang="hu-HU" sz="2800" dirty="0"/>
              <a:t>Érvényes személyi igazolvány</a:t>
            </a:r>
          </a:p>
          <a:p>
            <a:r>
              <a:rPr lang="hu-HU" sz="2800" dirty="0"/>
              <a:t>Regisztráció az E-felvételihez</a:t>
            </a:r>
          </a:p>
          <a:p>
            <a:r>
              <a:rPr lang="hu-HU" sz="2800" dirty="0" err="1"/>
              <a:t>Educatio</a:t>
            </a:r>
            <a:r>
              <a:rPr lang="hu-HU" sz="2800" dirty="0"/>
              <a:t>: 2026. január 8-10.</a:t>
            </a:r>
          </a:p>
          <a:p>
            <a:r>
              <a:rPr lang="hu-HU" sz="2800" dirty="0"/>
              <a:t>Nyelvvizsgakérdés</a:t>
            </a:r>
          </a:p>
          <a:p>
            <a:r>
              <a:rPr lang="hu-HU" sz="2800" dirty="0"/>
              <a:t>Választott érettségi tárgy „kitalálása”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D095DAA-B760-8F8D-046C-91CF09F4D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724" y="1849446"/>
            <a:ext cx="4016873" cy="138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36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03A525-8E4E-B39E-73E6-0FEE1E175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Határidők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8BD5944-C955-5911-1640-3D19EA379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C5C475CC-8A8F-3EE5-87CB-8A557A3628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519393"/>
              </p:ext>
            </p:extLst>
          </p:nvPr>
        </p:nvGraphicFramePr>
        <p:xfrm>
          <a:off x="1249226" y="2226469"/>
          <a:ext cx="5915025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lipszis 5">
            <a:extLst>
              <a:ext uri="{FF2B5EF4-FFF2-40B4-BE49-F238E27FC236}">
                <a16:creationId xmlns:a16="http://schemas.microsoft.com/office/drawing/2014/main" id="{F382CF18-5CED-8B28-4D8C-2A30DAD36177}"/>
              </a:ext>
            </a:extLst>
          </p:cNvPr>
          <p:cNvSpPr/>
          <p:nvPr/>
        </p:nvSpPr>
        <p:spPr>
          <a:xfrm>
            <a:off x="5731930" y="3059291"/>
            <a:ext cx="2132409" cy="8286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600"/>
              </a:lnSpc>
              <a:defRPr/>
            </a:pPr>
            <a:r>
              <a:rPr lang="hu-HU" sz="1500" b="1" dirty="0">
                <a:solidFill>
                  <a:srgbClr val="C00000"/>
                </a:solidFill>
                <a:latin typeface="Calibri" panose="020F0502020204030204"/>
              </a:rPr>
              <a:t>Csak</a:t>
            </a:r>
            <a:r>
              <a:rPr lang="hu-HU" sz="1500" dirty="0">
                <a:solidFill>
                  <a:prstClr val="black"/>
                </a:solidFill>
                <a:latin typeface="Calibri" panose="020F0502020204030204"/>
              </a:rPr>
              <a:t> Ügyfélkapun keresztül lehet.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D19CDC63-5CE6-0257-A06E-8D3D456BE50E}"/>
              </a:ext>
            </a:extLst>
          </p:cNvPr>
          <p:cNvGrpSpPr/>
          <p:nvPr/>
        </p:nvGrpSpPr>
        <p:grpSpPr>
          <a:xfrm>
            <a:off x="3437830" y="2105810"/>
            <a:ext cx="4295880" cy="953482"/>
            <a:chOff x="1315447" y="4197378"/>
            <a:chExt cx="6008742" cy="926017"/>
          </a:xfrm>
        </p:grpSpPr>
        <p:sp>
          <p:nvSpPr>
            <p:cNvPr id="9" name="Téglalap: lekerekített 8">
              <a:extLst>
                <a:ext uri="{FF2B5EF4-FFF2-40B4-BE49-F238E27FC236}">
                  <a16:creationId xmlns:a16="http://schemas.microsoft.com/office/drawing/2014/main" id="{96E55A4F-ED07-D26E-BA1E-186C5583305E}"/>
                </a:ext>
              </a:extLst>
            </p:cNvPr>
            <p:cNvSpPr/>
            <p:nvPr/>
          </p:nvSpPr>
          <p:spPr>
            <a:xfrm>
              <a:off x="1315447" y="4197378"/>
              <a:ext cx="6008742" cy="926017"/>
            </a:xfrm>
            <a:prstGeom prst="roundRect">
              <a:avLst>
                <a:gd name="adj" fmla="val 16670"/>
              </a:avLst>
            </a:prstGeom>
            <a:solidFill>
              <a:srgbClr val="F1B91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0" name="Téglalap: lekerekített 4">
              <a:extLst>
                <a:ext uri="{FF2B5EF4-FFF2-40B4-BE49-F238E27FC236}">
                  <a16:creationId xmlns:a16="http://schemas.microsoft.com/office/drawing/2014/main" id="{28D55793-E648-6FE3-151F-7D280F270776}"/>
                </a:ext>
              </a:extLst>
            </p:cNvPr>
            <p:cNvSpPr txBox="1"/>
            <p:nvPr/>
          </p:nvSpPr>
          <p:spPr>
            <a:xfrm>
              <a:off x="1360660" y="4242590"/>
              <a:ext cx="5918316" cy="8355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u-HU" b="1" dirty="0"/>
                <a:t>Maximum 6</a:t>
              </a:r>
              <a:r>
                <a:rPr lang="hu-HU" dirty="0"/>
                <a:t> jelentkezési hely</a:t>
              </a:r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u-HU" sz="1200" dirty="0"/>
                <a:t>Ugyanazon jelentkezési hely ösztöndíjas és önköltséges formája – külön kell megjelölni, de továbbra egynek számít</a:t>
              </a:r>
            </a:p>
          </p:txBody>
        </p:sp>
      </p:grp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43D54B3D-F07B-CD3C-836C-B2467697269D}"/>
              </a:ext>
            </a:extLst>
          </p:cNvPr>
          <p:cNvGrpSpPr/>
          <p:nvPr/>
        </p:nvGrpSpPr>
        <p:grpSpPr>
          <a:xfrm>
            <a:off x="3437830" y="3908972"/>
            <a:ext cx="4263555" cy="708567"/>
            <a:chOff x="1315447" y="4197378"/>
            <a:chExt cx="6008742" cy="926017"/>
          </a:xfrm>
        </p:grpSpPr>
        <p:sp>
          <p:nvSpPr>
            <p:cNvPr id="12" name="Téglalap: lekerekített 11">
              <a:extLst>
                <a:ext uri="{FF2B5EF4-FFF2-40B4-BE49-F238E27FC236}">
                  <a16:creationId xmlns:a16="http://schemas.microsoft.com/office/drawing/2014/main" id="{E2F9BB73-6FF1-9915-8209-660F071DC4F4}"/>
                </a:ext>
              </a:extLst>
            </p:cNvPr>
            <p:cNvSpPr/>
            <p:nvPr/>
          </p:nvSpPr>
          <p:spPr>
            <a:xfrm>
              <a:off x="1315447" y="4197378"/>
              <a:ext cx="6008742" cy="926017"/>
            </a:xfrm>
            <a:prstGeom prst="roundRect">
              <a:avLst>
                <a:gd name="adj" fmla="val 16670"/>
              </a:avLst>
            </a:prstGeom>
            <a:solidFill>
              <a:srgbClr val="F1B91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3" name="Téglalap: lekerekített 4">
              <a:extLst>
                <a:ext uri="{FF2B5EF4-FFF2-40B4-BE49-F238E27FC236}">
                  <a16:creationId xmlns:a16="http://schemas.microsoft.com/office/drawing/2014/main" id="{7F52512B-534C-74A4-8154-3AF32A4B5B2F}"/>
                </a:ext>
              </a:extLst>
            </p:cNvPr>
            <p:cNvSpPr txBox="1"/>
            <p:nvPr/>
          </p:nvSpPr>
          <p:spPr>
            <a:xfrm>
              <a:off x="1360661" y="4242590"/>
              <a:ext cx="5918316" cy="8355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u-HU" dirty="0"/>
                <a:t>Sorrendmódosítás csak egyszer</a:t>
              </a:r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u-HU" dirty="0"/>
                <a:t>Dokumentumok feltöltése</a:t>
              </a:r>
              <a:endParaRPr lang="hu-HU" sz="1200" dirty="0"/>
            </a:p>
          </p:txBody>
        </p:sp>
      </p:grpSp>
      <p:sp>
        <p:nvSpPr>
          <p:cNvPr id="14" name="Téglalap 13">
            <a:extLst>
              <a:ext uri="{FF2B5EF4-FFF2-40B4-BE49-F238E27FC236}">
                <a16:creationId xmlns:a16="http://schemas.microsoft.com/office/drawing/2014/main" id="{465A664B-2C9D-ECC2-E797-B08E5460E509}"/>
              </a:ext>
            </a:extLst>
          </p:cNvPr>
          <p:cNvSpPr/>
          <p:nvPr/>
        </p:nvSpPr>
        <p:spPr>
          <a:xfrm>
            <a:off x="1208736" y="2152363"/>
            <a:ext cx="2220928" cy="17356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9AA37D1E-3390-3F62-ED67-75507C9B1872}"/>
              </a:ext>
            </a:extLst>
          </p:cNvPr>
          <p:cNvSpPr/>
          <p:nvPr/>
        </p:nvSpPr>
        <p:spPr>
          <a:xfrm>
            <a:off x="5731930" y="3006463"/>
            <a:ext cx="2162844" cy="985658"/>
          </a:xfrm>
          <a:prstGeom prst="ellipse">
            <a:avLst/>
          </a:prstGeom>
          <a:solidFill>
            <a:srgbClr val="37983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600"/>
              </a:lnSpc>
              <a:defRPr/>
            </a:pPr>
            <a:r>
              <a:rPr lang="hu-HU" sz="1500" b="1" dirty="0">
                <a:solidFill>
                  <a:srgbClr val="C00000"/>
                </a:solidFill>
                <a:latin typeface="Calibri" panose="020F0502020204030204"/>
              </a:rPr>
              <a:t>ÚJ</a:t>
            </a:r>
          </a:p>
          <a:p>
            <a:pPr algn="ctr">
              <a:lnSpc>
                <a:spcPts val="1600"/>
              </a:lnSpc>
              <a:defRPr/>
            </a:pPr>
            <a:r>
              <a:rPr lang="hu-HU" sz="1500" dirty="0">
                <a:solidFill>
                  <a:prstClr val="black"/>
                </a:solidFill>
                <a:latin typeface="Calibri" panose="020F0502020204030204"/>
              </a:rPr>
              <a:t> Ügyfélkapu / Ügyfélkapu+ / DÁP</a:t>
            </a:r>
          </a:p>
        </p:txBody>
      </p:sp>
    </p:spTree>
    <p:extLst>
      <p:ext uri="{BB962C8B-B14F-4D97-AF65-F5344CB8AC3E}">
        <p14:creationId xmlns:p14="http://schemas.microsoft.com/office/powerpoint/2010/main" val="156853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6D341692-232C-0512-688D-5EF58DDE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6D46265-DE5E-F80B-E6FC-A0D0CE7D36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>
                <a:solidFill>
                  <a:srgbClr val="0D3862"/>
                </a:solidFill>
              </a:rPr>
              <a:t>Onódi Emőke</a:t>
            </a:r>
          </a:p>
          <a:p>
            <a:r>
              <a:rPr lang="hu-HU" dirty="0">
                <a:solidFill>
                  <a:srgbClr val="0D3862"/>
                </a:solidFill>
              </a:rPr>
              <a:t>Pécsi Tudományegyetem Gyakorló Általános Iskola és Gimnázium, székhelyintézmény</a:t>
            </a:r>
          </a:p>
          <a:p>
            <a:r>
              <a:rPr lang="hu-HU" dirty="0">
                <a:solidFill>
                  <a:srgbClr val="0D3862"/>
                </a:solidFill>
              </a:rPr>
              <a:t>intézményegységvezető-helyettes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B5B6D1D5-FD35-0F88-1323-B2C196282F57}"/>
              </a:ext>
            </a:extLst>
          </p:cNvPr>
          <p:cNvSpPr txBox="1"/>
          <p:nvPr/>
        </p:nvSpPr>
        <p:spPr>
          <a:xfrm>
            <a:off x="4265906" y="359137"/>
            <a:ext cx="4655128" cy="1152000"/>
          </a:xfrm>
          <a:prstGeom prst="rect">
            <a:avLst/>
          </a:prstGeom>
          <a:solidFill>
            <a:srgbClr val="0132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RRF- 2.1.2-21-2022-00018 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„</a:t>
            </a:r>
            <a:r>
              <a:rPr kumimoji="0" lang="en-US" altLang="hu-HU" sz="18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Gyakorlatorientált</a:t>
            </a:r>
            <a:r>
              <a:rPr kumimoji="0" lang="en-US" altLang="hu-HU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hu-HU" sz="18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felsőfokú</a:t>
            </a:r>
            <a:r>
              <a:rPr kumimoji="0" lang="en-US" altLang="hu-HU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hu-HU" sz="18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képzések</a:t>
            </a:r>
            <a:r>
              <a:rPr kumimoji="0" lang="en-US" altLang="hu-HU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8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infrastrukturális</a:t>
            </a:r>
            <a:r>
              <a:rPr kumimoji="0" lang="en-US" altLang="hu-HU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- </a:t>
            </a:r>
            <a:r>
              <a:rPr kumimoji="0" lang="en-US" altLang="hu-HU" sz="18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és</a:t>
            </a:r>
            <a:r>
              <a:rPr kumimoji="0" lang="en-US" altLang="hu-HU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hu-HU" sz="18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készségfejlesztése</a:t>
            </a:r>
            <a:r>
              <a:rPr kumimoji="0" lang="en-US" altLang="hu-HU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 a PTE-n</a:t>
            </a:r>
            <a:r>
              <a:rPr kumimoji="0" lang="en-US" altLang="hu-HU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”</a:t>
            </a:r>
            <a:endParaRPr kumimoji="0" lang="en-US" altLang="hu-H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" name="Kép 2" descr="A képen szöveg, képernyőkép, Betűtípus, embléma látható&#10;&#10;Automatikusan generált leírás">
            <a:extLst>
              <a:ext uri="{FF2B5EF4-FFF2-40B4-BE49-F238E27FC236}">
                <a16:creationId xmlns:a16="http://schemas.microsoft.com/office/drawing/2014/main" id="{D9219B35-A676-04D0-38E8-F7A2A8439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66" y="359137"/>
            <a:ext cx="3819974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27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97A8D-9B68-40F0-BFA4-70A4DCC46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D64E004B-067E-3BE3-611A-7289DE919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713" y="2081848"/>
            <a:ext cx="5950833" cy="1806669"/>
          </a:xfrm>
        </p:spPr>
        <p:txBody>
          <a:bodyPr/>
          <a:lstStyle/>
          <a:p>
            <a:r>
              <a:rPr lang="hu-HU" dirty="0"/>
              <a:t>10. évfolyam (pályaorientációs nap)</a:t>
            </a:r>
          </a:p>
        </p:txBody>
      </p:sp>
      <p:sp>
        <p:nvSpPr>
          <p:cNvPr id="2" name="Alcím 1">
            <a:extLst>
              <a:ext uri="{FF2B5EF4-FFF2-40B4-BE49-F238E27FC236}">
                <a16:creationId xmlns:a16="http://schemas.microsoft.com/office/drawing/2014/main" id="{1A4131AF-2BA6-A231-4594-6787B97A77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1320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B8E1D7-39E5-9206-E620-3AB8DEF7E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689D509-47DD-CF7C-5E0B-39F6A9EC8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696391A-169E-41F0-AFF0-9398DEDA6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00" y="161358"/>
            <a:ext cx="7560000" cy="559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3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AC5747-C0F0-F7FD-70C8-7B80D5EB0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Fakultációválasztás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DBA81FC-88C3-179F-71E3-0570BCA9C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belső (nem külső) motiváció</a:t>
            </a:r>
          </a:p>
          <a:p>
            <a:r>
              <a:rPr lang="hu-HU" dirty="0"/>
              <a:t>tények / szabályok</a:t>
            </a:r>
          </a:p>
          <a:p>
            <a:r>
              <a:rPr lang="hu-HU" dirty="0"/>
              <a:t>2012 és 2020: tantárgyak, sávok száma</a:t>
            </a:r>
          </a:p>
          <a:p>
            <a:r>
              <a:rPr lang="hu-HU" dirty="0"/>
              <a:t>órarendben elfoglalt hely</a:t>
            </a:r>
          </a:p>
          <a:p>
            <a:r>
              <a:rPr lang="hu-HU" dirty="0"/>
              <a:t>sávos és blokkos szervezés</a:t>
            </a:r>
          </a:p>
          <a:p>
            <a:r>
              <a:rPr lang="hu-HU" dirty="0"/>
              <a:t>kötelező?</a:t>
            </a:r>
          </a:p>
        </p:txBody>
      </p:sp>
    </p:spTree>
    <p:extLst>
      <p:ext uri="{BB962C8B-B14F-4D97-AF65-F5344CB8AC3E}">
        <p14:creationId xmlns:p14="http://schemas.microsoft.com/office/powerpoint/2010/main" val="3821398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4CCAEF-7525-B38C-7BE1-7931BD791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Emelt szint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EC86F00E-DDCE-8285-6C76-1F3810F46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50893" cy="4082116"/>
          </a:xfrm>
        </p:spPr>
        <p:txBody>
          <a:bodyPr/>
          <a:lstStyle/>
          <a:p>
            <a:pPr lvl="0"/>
            <a:r>
              <a:rPr lang="hu-HU" sz="2200" dirty="0"/>
              <a:t>a választás 1 tanévre szól</a:t>
            </a:r>
          </a:p>
          <a:p>
            <a:pPr lvl="0"/>
            <a:r>
              <a:rPr lang="hu-HU" sz="2200" dirty="0"/>
              <a:t>heti 2-3 óra</a:t>
            </a:r>
          </a:p>
          <a:p>
            <a:pPr lvl="0"/>
            <a:r>
              <a:rPr lang="hu-HU" sz="2200" dirty="0"/>
              <a:t>emelt szintű foglalkozás		emelt szintű érettségi</a:t>
            </a:r>
          </a:p>
          <a:p>
            <a:pPr lvl="0"/>
            <a:r>
              <a:rPr lang="hu-HU" sz="2200" dirty="0"/>
              <a:t>emelt szintű ismeretek		- középszintű érettségi</a:t>
            </a:r>
          </a:p>
          <a:p>
            <a:pPr marL="0" indent="0">
              <a:buNone/>
            </a:pPr>
            <a:r>
              <a:rPr lang="hu-HU" sz="2200" dirty="0"/>
              <a:t>					- felsőfokú tanulmányok</a:t>
            </a:r>
          </a:p>
          <a:p>
            <a:pPr lvl="0"/>
            <a:r>
              <a:rPr lang="hu-HU" sz="2200" dirty="0"/>
              <a:t>több továbbtanulási irány	  a rendszer maximális kihasználása</a:t>
            </a:r>
          </a:p>
          <a:p>
            <a:pPr lvl="0"/>
            <a:r>
              <a:rPr lang="hu-HU" sz="2200" dirty="0"/>
              <a:t>ingyenes tanulási lehetőség			továbbtanulási cél</a:t>
            </a:r>
          </a:p>
          <a:p>
            <a:pPr lvl="0"/>
            <a:r>
              <a:rPr lang="hu-HU" sz="2200" b="1" dirty="0"/>
              <a:t>10-12. évfolyamon 2 nap pályaválasztási célú hiányzás lehetséges</a:t>
            </a:r>
          </a:p>
        </p:txBody>
      </p: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3668C8EC-7A23-4B84-1F10-BD5183CD7BAF}"/>
              </a:ext>
            </a:extLst>
          </p:cNvPr>
          <p:cNvGrpSpPr/>
          <p:nvPr/>
        </p:nvGrpSpPr>
        <p:grpSpPr>
          <a:xfrm>
            <a:off x="4012117" y="2685959"/>
            <a:ext cx="628650" cy="354330"/>
            <a:chOff x="3520205" y="2593523"/>
            <a:chExt cx="838200" cy="472440"/>
          </a:xfrm>
        </p:grpSpPr>
        <p:sp>
          <p:nvSpPr>
            <p:cNvPr id="8" name="Jobbra nyíl 3">
              <a:extLst>
                <a:ext uri="{FF2B5EF4-FFF2-40B4-BE49-F238E27FC236}">
                  <a16:creationId xmlns:a16="http://schemas.microsoft.com/office/drawing/2014/main" id="{EF6C8A1E-FDA1-5F5D-16A1-65A5220EF34A}"/>
                </a:ext>
              </a:extLst>
            </p:cNvPr>
            <p:cNvSpPr/>
            <p:nvPr/>
          </p:nvSpPr>
          <p:spPr>
            <a:xfrm>
              <a:off x="3520205" y="2711081"/>
              <a:ext cx="838200" cy="259080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Szorzás 4">
              <a:extLst>
                <a:ext uri="{FF2B5EF4-FFF2-40B4-BE49-F238E27FC236}">
                  <a16:creationId xmlns:a16="http://schemas.microsoft.com/office/drawing/2014/main" id="{FC296FC7-B196-759A-F6BA-A947B816DCA2}"/>
                </a:ext>
              </a:extLst>
            </p:cNvPr>
            <p:cNvSpPr/>
            <p:nvPr/>
          </p:nvSpPr>
          <p:spPr>
            <a:xfrm>
              <a:off x="3699275" y="2593523"/>
              <a:ext cx="480060" cy="472440"/>
            </a:xfrm>
            <a:prstGeom prst="mathMultiply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3" name="Lekerekített téglalap 5">
            <a:extLst>
              <a:ext uri="{FF2B5EF4-FFF2-40B4-BE49-F238E27FC236}">
                <a16:creationId xmlns:a16="http://schemas.microsoft.com/office/drawing/2014/main" id="{98ADF9B3-1A2C-4EED-6D6A-FBB82636AD34}"/>
              </a:ext>
            </a:extLst>
          </p:cNvPr>
          <p:cNvSpPr/>
          <p:nvPr/>
        </p:nvSpPr>
        <p:spPr>
          <a:xfrm>
            <a:off x="3559984" y="3118595"/>
            <a:ext cx="1620000" cy="3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támogatás</a:t>
            </a:r>
          </a:p>
        </p:txBody>
      </p:sp>
      <p:sp>
        <p:nvSpPr>
          <p:cNvPr id="14" name="Lekerekített téglalap 5">
            <a:extLst>
              <a:ext uri="{FF2B5EF4-FFF2-40B4-BE49-F238E27FC236}">
                <a16:creationId xmlns:a16="http://schemas.microsoft.com/office/drawing/2014/main" id="{8EB31D14-1356-388A-C1A2-10E6ABB8F13F}"/>
              </a:ext>
            </a:extLst>
          </p:cNvPr>
          <p:cNvSpPr/>
          <p:nvPr/>
        </p:nvSpPr>
        <p:spPr>
          <a:xfrm>
            <a:off x="4326442" y="4406687"/>
            <a:ext cx="1620000" cy="3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támogatás</a:t>
            </a:r>
          </a:p>
        </p:txBody>
      </p:sp>
      <p:sp>
        <p:nvSpPr>
          <p:cNvPr id="15" name="Jobbra nyíl 6">
            <a:extLst>
              <a:ext uri="{FF2B5EF4-FFF2-40B4-BE49-F238E27FC236}">
                <a16:creationId xmlns:a16="http://schemas.microsoft.com/office/drawing/2014/main" id="{44DF2CED-7249-4481-CD89-C0E4CA732317}"/>
              </a:ext>
            </a:extLst>
          </p:cNvPr>
          <p:cNvSpPr/>
          <p:nvPr/>
        </p:nvSpPr>
        <p:spPr>
          <a:xfrm>
            <a:off x="3960506" y="4062220"/>
            <a:ext cx="365936" cy="19431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7580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>
            <a:extLst>
              <a:ext uri="{FF2B5EF4-FFF2-40B4-BE49-F238E27FC236}">
                <a16:creationId xmlns:a16="http://schemas.microsoft.com/office/drawing/2014/main" id="{807A6A84-1247-0C89-CB53-A062E6F47AC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52000" y="1775456"/>
            <a:ext cx="6840000" cy="3780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2E65651-AA9B-E10B-8774-994899507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Órarend</a:t>
            </a:r>
          </a:p>
        </p:txBody>
      </p: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A12F6974-B797-DFCC-1DE1-2701BE6D483E}"/>
              </a:ext>
            </a:extLst>
          </p:cNvPr>
          <p:cNvGrpSpPr/>
          <p:nvPr/>
        </p:nvGrpSpPr>
        <p:grpSpPr>
          <a:xfrm>
            <a:off x="1857926" y="2416745"/>
            <a:ext cx="6126739" cy="797615"/>
            <a:chOff x="1857926" y="2416745"/>
            <a:chExt cx="6126739" cy="797615"/>
          </a:xfrm>
        </p:grpSpPr>
        <p:sp>
          <p:nvSpPr>
            <p:cNvPr id="17" name="Téglalap 16">
              <a:extLst>
                <a:ext uri="{FF2B5EF4-FFF2-40B4-BE49-F238E27FC236}">
                  <a16:creationId xmlns:a16="http://schemas.microsoft.com/office/drawing/2014/main" id="{9DEEA99A-6089-D397-5488-AB1D6F68C740}"/>
                </a:ext>
              </a:extLst>
            </p:cNvPr>
            <p:cNvSpPr/>
            <p:nvPr/>
          </p:nvSpPr>
          <p:spPr>
            <a:xfrm>
              <a:off x="3057710" y="2416745"/>
              <a:ext cx="1252331" cy="78335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Téglalap 17">
              <a:extLst>
                <a:ext uri="{FF2B5EF4-FFF2-40B4-BE49-F238E27FC236}">
                  <a16:creationId xmlns:a16="http://schemas.microsoft.com/office/drawing/2014/main" id="{5A186C32-7F03-A2D3-8AA0-A6BFC8E46B6D}"/>
                </a:ext>
              </a:extLst>
            </p:cNvPr>
            <p:cNvSpPr/>
            <p:nvPr/>
          </p:nvSpPr>
          <p:spPr>
            <a:xfrm>
              <a:off x="4288052" y="2420368"/>
              <a:ext cx="1221774" cy="7797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Téglalap 18">
              <a:extLst>
                <a:ext uri="{FF2B5EF4-FFF2-40B4-BE49-F238E27FC236}">
                  <a16:creationId xmlns:a16="http://schemas.microsoft.com/office/drawing/2014/main" id="{F93323BB-C4D3-BD5E-CD76-3563FF7E9778}"/>
                </a:ext>
              </a:extLst>
            </p:cNvPr>
            <p:cNvSpPr/>
            <p:nvPr/>
          </p:nvSpPr>
          <p:spPr>
            <a:xfrm>
              <a:off x="6762518" y="2431006"/>
              <a:ext cx="1222147" cy="78335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Téglalap 19">
              <a:extLst>
                <a:ext uri="{FF2B5EF4-FFF2-40B4-BE49-F238E27FC236}">
                  <a16:creationId xmlns:a16="http://schemas.microsoft.com/office/drawing/2014/main" id="{7A2635B5-45E7-0FFE-9EC1-B23F37A6543D}"/>
                </a:ext>
              </a:extLst>
            </p:cNvPr>
            <p:cNvSpPr/>
            <p:nvPr/>
          </p:nvSpPr>
          <p:spPr>
            <a:xfrm>
              <a:off x="1857926" y="2418306"/>
              <a:ext cx="1230342" cy="78335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8FEF72A9-03DE-7862-C979-F6B22579BEE3}"/>
              </a:ext>
            </a:extLst>
          </p:cNvPr>
          <p:cNvGrpSpPr/>
          <p:nvPr/>
        </p:nvGrpSpPr>
        <p:grpSpPr>
          <a:xfrm>
            <a:off x="3081918" y="2431006"/>
            <a:ext cx="3940072" cy="1952340"/>
            <a:chOff x="3081918" y="2431006"/>
            <a:chExt cx="3940072" cy="1952340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68AEA063-46C2-0656-4304-C93E93A52479}"/>
                </a:ext>
              </a:extLst>
            </p:cNvPr>
            <p:cNvSpPr/>
            <p:nvPr/>
          </p:nvSpPr>
          <p:spPr>
            <a:xfrm>
              <a:off x="3081918" y="3980811"/>
              <a:ext cx="1222513" cy="402535"/>
            </a:xfrm>
            <a:prstGeom prst="rect">
              <a:avLst/>
            </a:prstGeom>
            <a:noFill/>
            <a:ln w="38100">
              <a:solidFill>
                <a:srgbClr val="73B34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240B3FD8-835C-83E2-A0E1-6225828C71F2}"/>
                </a:ext>
              </a:extLst>
            </p:cNvPr>
            <p:cNvSpPr/>
            <p:nvPr/>
          </p:nvSpPr>
          <p:spPr>
            <a:xfrm>
              <a:off x="4300013" y="3588061"/>
              <a:ext cx="1222513" cy="402535"/>
            </a:xfrm>
            <a:prstGeom prst="rect">
              <a:avLst/>
            </a:prstGeom>
            <a:noFill/>
            <a:ln w="38100">
              <a:solidFill>
                <a:srgbClr val="73B34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Téglalap 7">
              <a:extLst>
                <a:ext uri="{FF2B5EF4-FFF2-40B4-BE49-F238E27FC236}">
                  <a16:creationId xmlns:a16="http://schemas.microsoft.com/office/drawing/2014/main" id="{22281631-23A4-2125-5E16-6905165E7D6F}"/>
                </a:ext>
              </a:extLst>
            </p:cNvPr>
            <p:cNvSpPr/>
            <p:nvPr/>
          </p:nvSpPr>
          <p:spPr>
            <a:xfrm>
              <a:off x="5542157" y="2808422"/>
              <a:ext cx="1192326" cy="402535"/>
            </a:xfrm>
            <a:prstGeom prst="rect">
              <a:avLst/>
            </a:prstGeom>
            <a:noFill/>
            <a:ln w="38100">
              <a:solidFill>
                <a:srgbClr val="73B34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Téglalap 8">
              <a:extLst>
                <a:ext uri="{FF2B5EF4-FFF2-40B4-BE49-F238E27FC236}">
                  <a16:creationId xmlns:a16="http://schemas.microsoft.com/office/drawing/2014/main" id="{4BA39AC8-03F0-F142-74C6-5A66C48E0718}"/>
                </a:ext>
              </a:extLst>
            </p:cNvPr>
            <p:cNvSpPr/>
            <p:nvPr/>
          </p:nvSpPr>
          <p:spPr>
            <a:xfrm rot="5400000">
              <a:off x="6500577" y="2692946"/>
              <a:ext cx="783354" cy="259473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19470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FE5863-C10E-389C-167D-92949A5FF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Pontszámítás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D5D5523-9A77-97F9-78B9-D6BE6CE33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9E52D06A-279E-5382-360C-92A0549A7F47}"/>
              </a:ext>
            </a:extLst>
          </p:cNvPr>
          <p:cNvGrpSpPr/>
          <p:nvPr/>
        </p:nvGrpSpPr>
        <p:grpSpPr>
          <a:xfrm>
            <a:off x="4879792" y="3288205"/>
            <a:ext cx="2188540" cy="2188540"/>
            <a:chOff x="2782722" y="2387498"/>
            <a:chExt cx="2918053" cy="2918053"/>
          </a:xfrm>
          <a:solidFill>
            <a:srgbClr val="C0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Alak 7">
              <a:extLst>
                <a:ext uri="{FF2B5EF4-FFF2-40B4-BE49-F238E27FC236}">
                  <a16:creationId xmlns:a16="http://schemas.microsoft.com/office/drawing/2014/main" id="{4AB28083-9D9D-1BA9-F000-877FFE97D1A7}"/>
                </a:ext>
              </a:extLst>
            </p:cNvPr>
            <p:cNvSpPr/>
            <p:nvPr/>
          </p:nvSpPr>
          <p:spPr>
            <a:xfrm>
              <a:off x="2782722" y="2387498"/>
              <a:ext cx="2918053" cy="2918053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9" name="Alak 4">
              <a:extLst>
                <a:ext uri="{FF2B5EF4-FFF2-40B4-BE49-F238E27FC236}">
                  <a16:creationId xmlns:a16="http://schemas.microsoft.com/office/drawing/2014/main" id="{E096B7F6-0FAF-0647-7087-374A1BEB8332}"/>
                </a:ext>
              </a:extLst>
            </p:cNvPr>
            <p:cNvSpPr txBox="1"/>
            <p:nvPr/>
          </p:nvSpPr>
          <p:spPr>
            <a:xfrm>
              <a:off x="3369380" y="3071038"/>
              <a:ext cx="1744737" cy="1499939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098" tIns="18098" rIns="18098" bIns="18098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spcAft>
                  <a:spcPct val="35000"/>
                </a:spcAft>
              </a:pPr>
              <a:r>
                <a:rPr lang="hu-HU" sz="1500" b="1" dirty="0">
                  <a:solidFill>
                    <a:schemeClr val="bg1"/>
                  </a:solidFill>
                </a:rPr>
                <a:t>Felvételi </a:t>
              </a:r>
              <a:r>
                <a:rPr lang="hu-HU" sz="1500" b="1" dirty="0" err="1">
                  <a:solidFill>
                    <a:schemeClr val="bg1"/>
                  </a:solidFill>
                </a:rPr>
                <a:t>összpontszám</a:t>
              </a:r>
              <a:endParaRPr lang="hu-HU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F2B253D1-EB0A-FB78-EDA7-A4BD6D96AA12}"/>
              </a:ext>
            </a:extLst>
          </p:cNvPr>
          <p:cNvGrpSpPr/>
          <p:nvPr/>
        </p:nvGrpSpPr>
        <p:grpSpPr>
          <a:xfrm>
            <a:off x="3860233" y="2320832"/>
            <a:ext cx="1705584" cy="1637004"/>
            <a:chOff x="1708044" y="1951443"/>
            <a:chExt cx="2274112" cy="2182672"/>
          </a:xfrm>
          <a:solidFill>
            <a:srgbClr val="4E94D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Alak 10">
              <a:extLst>
                <a:ext uri="{FF2B5EF4-FFF2-40B4-BE49-F238E27FC236}">
                  <a16:creationId xmlns:a16="http://schemas.microsoft.com/office/drawing/2014/main" id="{C3C753DC-768C-956F-74B3-EEB91F4A995B}"/>
                </a:ext>
              </a:extLst>
            </p:cNvPr>
            <p:cNvSpPr/>
            <p:nvPr/>
          </p:nvSpPr>
          <p:spPr>
            <a:xfrm rot="20396338">
              <a:off x="1708044" y="1951443"/>
              <a:ext cx="2274112" cy="2182672"/>
            </a:xfrm>
            <a:prstGeom prst="gear6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2" name="Téglalap: lekerekített 11">
              <a:extLst>
                <a:ext uri="{FF2B5EF4-FFF2-40B4-BE49-F238E27FC236}">
                  <a16:creationId xmlns:a16="http://schemas.microsoft.com/office/drawing/2014/main" id="{690CF634-EF3B-280D-4ACA-441D0B68C4A4}"/>
                </a:ext>
              </a:extLst>
            </p:cNvPr>
            <p:cNvSpPr/>
            <p:nvPr/>
          </p:nvSpPr>
          <p:spPr>
            <a:xfrm>
              <a:off x="2154452" y="2726815"/>
              <a:ext cx="1368000" cy="6480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300" b="1" dirty="0">
                  <a:solidFill>
                    <a:schemeClr val="tx1"/>
                  </a:solidFill>
                </a:rPr>
                <a:t>Tanulmányi pont</a:t>
              </a:r>
            </a:p>
          </p:txBody>
        </p:sp>
      </p:grp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1C51AA23-728A-080D-55E6-F5CAF0008BE1}"/>
              </a:ext>
            </a:extLst>
          </p:cNvPr>
          <p:cNvGrpSpPr/>
          <p:nvPr/>
        </p:nvGrpSpPr>
        <p:grpSpPr>
          <a:xfrm>
            <a:off x="5378255" y="1793546"/>
            <a:ext cx="1705584" cy="1637004"/>
            <a:chOff x="3732073" y="1248395"/>
            <a:chExt cx="2274112" cy="2182672"/>
          </a:xfrm>
          <a:solidFill>
            <a:srgbClr val="379837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Alak 13">
              <a:extLst>
                <a:ext uri="{FF2B5EF4-FFF2-40B4-BE49-F238E27FC236}">
                  <a16:creationId xmlns:a16="http://schemas.microsoft.com/office/drawing/2014/main" id="{AC630DD1-1B3E-01D8-5450-E6CFC80AE2B2}"/>
                </a:ext>
              </a:extLst>
            </p:cNvPr>
            <p:cNvSpPr/>
            <p:nvPr/>
          </p:nvSpPr>
          <p:spPr>
            <a:xfrm rot="20700000">
              <a:off x="3732073" y="1248395"/>
              <a:ext cx="2274112" cy="2182672"/>
            </a:xfrm>
            <a:prstGeom prst="gear6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5" name="Téglalap: lekerekített 14">
              <a:extLst>
                <a:ext uri="{FF2B5EF4-FFF2-40B4-BE49-F238E27FC236}">
                  <a16:creationId xmlns:a16="http://schemas.microsoft.com/office/drawing/2014/main" id="{9274715A-F640-022B-DF3A-ADC346B48A28}"/>
                </a:ext>
              </a:extLst>
            </p:cNvPr>
            <p:cNvSpPr/>
            <p:nvPr/>
          </p:nvSpPr>
          <p:spPr>
            <a:xfrm>
              <a:off x="4185129" y="1979332"/>
              <a:ext cx="1368000" cy="6480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33413">
                <a:lnSpc>
                  <a:spcPct val="90000"/>
                </a:lnSpc>
                <a:spcAft>
                  <a:spcPct val="35000"/>
                </a:spcAft>
              </a:pPr>
              <a:r>
                <a:rPr lang="hu-HU" sz="1350" b="1" dirty="0">
                  <a:solidFill>
                    <a:schemeClr val="tx1"/>
                  </a:solidFill>
                </a:rPr>
                <a:t>Érettségi  pont</a:t>
              </a:r>
            </a:p>
          </p:txBody>
        </p:sp>
      </p:grp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BE3EDF3F-C803-D222-FB69-D83FCFF78026}"/>
              </a:ext>
            </a:extLst>
          </p:cNvPr>
          <p:cNvGrpSpPr/>
          <p:nvPr/>
        </p:nvGrpSpPr>
        <p:grpSpPr>
          <a:xfrm>
            <a:off x="6609245" y="2631419"/>
            <a:ext cx="1705584" cy="1637004"/>
            <a:chOff x="5373393" y="2365559"/>
            <a:chExt cx="2274112" cy="2182672"/>
          </a:xfrm>
          <a:solidFill>
            <a:srgbClr val="F5BA0E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Alak 16">
              <a:extLst>
                <a:ext uri="{FF2B5EF4-FFF2-40B4-BE49-F238E27FC236}">
                  <a16:creationId xmlns:a16="http://schemas.microsoft.com/office/drawing/2014/main" id="{044A3F8E-CAF7-C1E7-C382-0B04334460CB}"/>
                </a:ext>
              </a:extLst>
            </p:cNvPr>
            <p:cNvSpPr/>
            <p:nvPr/>
          </p:nvSpPr>
          <p:spPr>
            <a:xfrm rot="20700000">
              <a:off x="5373393" y="2365559"/>
              <a:ext cx="2274112" cy="2182672"/>
            </a:xfrm>
            <a:prstGeom prst="gear6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8" name="Téglalap: lekerekített 17">
              <a:extLst>
                <a:ext uri="{FF2B5EF4-FFF2-40B4-BE49-F238E27FC236}">
                  <a16:creationId xmlns:a16="http://schemas.microsoft.com/office/drawing/2014/main" id="{BB8A5B28-B2B4-CC95-50EB-6FBF6795EE09}"/>
                </a:ext>
              </a:extLst>
            </p:cNvPr>
            <p:cNvSpPr/>
            <p:nvPr/>
          </p:nvSpPr>
          <p:spPr>
            <a:xfrm>
              <a:off x="5826449" y="3113875"/>
              <a:ext cx="1368000" cy="6480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33413">
                <a:lnSpc>
                  <a:spcPct val="90000"/>
                </a:lnSpc>
                <a:spcAft>
                  <a:spcPct val="35000"/>
                </a:spcAft>
              </a:pPr>
              <a:r>
                <a:rPr lang="hu-HU" sz="1350" b="1" dirty="0">
                  <a:solidFill>
                    <a:schemeClr val="tx1"/>
                  </a:solidFill>
                </a:rPr>
                <a:t>Intézményipont</a:t>
              </a:r>
            </a:p>
          </p:txBody>
        </p:sp>
      </p:grpSp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A27BD430-A592-DB83-DDFE-CF6BA810490D}"/>
              </a:ext>
            </a:extLst>
          </p:cNvPr>
          <p:cNvGrpSpPr/>
          <p:nvPr/>
        </p:nvGrpSpPr>
        <p:grpSpPr>
          <a:xfrm>
            <a:off x="3845496" y="4455336"/>
            <a:ext cx="1296000" cy="1296000"/>
            <a:chOff x="1798464" y="4797448"/>
            <a:chExt cx="1728000" cy="1728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Alak 19">
              <a:extLst>
                <a:ext uri="{FF2B5EF4-FFF2-40B4-BE49-F238E27FC236}">
                  <a16:creationId xmlns:a16="http://schemas.microsoft.com/office/drawing/2014/main" id="{AAC541BA-3CB0-286C-8230-8993CF9965D9}"/>
                </a:ext>
              </a:extLst>
            </p:cNvPr>
            <p:cNvSpPr/>
            <p:nvPr/>
          </p:nvSpPr>
          <p:spPr>
            <a:xfrm rot="20508962">
              <a:off x="1798464" y="4797448"/>
              <a:ext cx="1728000" cy="1728000"/>
            </a:xfrm>
            <a:prstGeom prst="gear6">
              <a:avLst/>
            </a:prstGeom>
            <a:solidFill>
              <a:srgbClr val="EEAE8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1" name="Téglalap: lekerekített 20">
              <a:extLst>
                <a:ext uri="{FF2B5EF4-FFF2-40B4-BE49-F238E27FC236}">
                  <a16:creationId xmlns:a16="http://schemas.microsoft.com/office/drawing/2014/main" id="{59AEF958-D62A-A697-2446-904DE2BF18EA}"/>
                </a:ext>
              </a:extLst>
            </p:cNvPr>
            <p:cNvSpPr/>
            <p:nvPr/>
          </p:nvSpPr>
          <p:spPr>
            <a:xfrm rot="20499849">
              <a:off x="2084925" y="5393123"/>
              <a:ext cx="1116000" cy="504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33413">
                <a:lnSpc>
                  <a:spcPct val="90000"/>
                </a:lnSpc>
                <a:spcAft>
                  <a:spcPct val="35000"/>
                </a:spcAft>
              </a:pPr>
              <a:r>
                <a:rPr lang="hu-HU" sz="900" dirty="0">
                  <a:solidFill>
                    <a:schemeClr val="tx1"/>
                  </a:solidFill>
                </a:rPr>
                <a:t>Gyakorlati vizsga</a:t>
              </a:r>
            </a:p>
          </p:txBody>
        </p:sp>
      </p:grpSp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id="{1E982526-771F-C4FF-E710-DB3E8E6CDEDB}"/>
              </a:ext>
            </a:extLst>
          </p:cNvPr>
          <p:cNvGrpSpPr/>
          <p:nvPr/>
        </p:nvGrpSpPr>
        <p:grpSpPr>
          <a:xfrm>
            <a:off x="6830994" y="4494290"/>
            <a:ext cx="1296000" cy="1296000"/>
            <a:chOff x="5669059" y="4849387"/>
            <a:chExt cx="1728000" cy="1728000"/>
          </a:xfrm>
          <a:solidFill>
            <a:srgbClr val="BE8F05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3" name="Alak 22">
              <a:extLst>
                <a:ext uri="{FF2B5EF4-FFF2-40B4-BE49-F238E27FC236}">
                  <a16:creationId xmlns:a16="http://schemas.microsoft.com/office/drawing/2014/main" id="{36BEFEF1-86B8-EA2E-E4C9-692B08C1D87F}"/>
                </a:ext>
              </a:extLst>
            </p:cNvPr>
            <p:cNvSpPr/>
            <p:nvPr/>
          </p:nvSpPr>
          <p:spPr>
            <a:xfrm rot="1453376">
              <a:off x="5669059" y="4849387"/>
              <a:ext cx="1728000" cy="1728000"/>
            </a:xfrm>
            <a:prstGeom prst="gear6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4" name="Téglalap: lekerekített 23">
              <a:extLst>
                <a:ext uri="{FF2B5EF4-FFF2-40B4-BE49-F238E27FC236}">
                  <a16:creationId xmlns:a16="http://schemas.microsoft.com/office/drawing/2014/main" id="{DCBB9A4D-01B7-CA0B-6404-A5E5348AB49F}"/>
                </a:ext>
              </a:extLst>
            </p:cNvPr>
            <p:cNvSpPr/>
            <p:nvPr/>
          </p:nvSpPr>
          <p:spPr>
            <a:xfrm rot="19209628">
              <a:off x="5964671" y="5497914"/>
              <a:ext cx="1136777" cy="430947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33413">
                <a:lnSpc>
                  <a:spcPct val="90000"/>
                </a:lnSpc>
                <a:spcAft>
                  <a:spcPct val="35000"/>
                </a:spcAft>
              </a:pPr>
              <a:r>
                <a:rPr lang="hu-HU" sz="900" dirty="0">
                  <a:solidFill>
                    <a:schemeClr val="tx1"/>
                  </a:solidFill>
                </a:rPr>
                <a:t>Alkalmassági</a:t>
              </a:r>
              <a:br>
                <a:rPr lang="hu-HU" sz="900" dirty="0">
                  <a:solidFill>
                    <a:schemeClr val="tx1"/>
                  </a:solidFill>
                </a:rPr>
              </a:br>
              <a:r>
                <a:rPr lang="hu-HU" sz="900" dirty="0">
                  <a:solidFill>
                    <a:schemeClr val="tx1"/>
                  </a:solidFill>
                </a:rPr>
                <a:t>vizsga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988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1C2767BA-6EA7-46B7-9AC0-3E01050EEBD9}" vid="{ECDFFA41-01AF-47A6-A1D2-6816C0E4668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DB7DE0B5433A984F9B690FD96963B56B" ma:contentTypeVersion="4" ma:contentTypeDescription="Új dokumentum létrehozása." ma:contentTypeScope="" ma:versionID="a3d241cd1edcfde8b6e914bc93151d03">
  <xsd:schema xmlns:xsd="http://www.w3.org/2001/XMLSchema" xmlns:xs="http://www.w3.org/2001/XMLSchema" xmlns:p="http://schemas.microsoft.com/office/2006/metadata/properties" xmlns:ns2="95f4c899-167a-4a52-ae2b-16b44e34ef26" targetNamespace="http://schemas.microsoft.com/office/2006/metadata/properties" ma:root="true" ma:fieldsID="c2d6b596b0975be2b7453aa480f834b3" ns2:_="">
    <xsd:import namespace="95f4c899-167a-4a52-ae2b-16b44e34ef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4c899-167a-4a52-ae2b-16b44e34e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81BB67-8EF1-47BC-9C59-AFC1DBC891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f4c899-167a-4a52-ae2b-16b44e34e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78D640-68E7-464F-8F32-99501AC01D9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192D2D7-9FF7-4955-940F-06EC773696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pte_2020_4-3</Template>
  <TotalTime>3091</TotalTime>
  <Words>1462</Words>
  <Application>Microsoft Office PowerPoint</Application>
  <PresentationFormat>Diavetítés a képernyőre (4:3 oldalarány)</PresentationFormat>
  <Paragraphs>356</Paragraphs>
  <Slides>35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41" baseType="lpstr">
      <vt:lpstr>Arial</vt:lpstr>
      <vt:lpstr>Calibri</vt:lpstr>
      <vt:lpstr>Fieldwork-Geo-Bold</vt:lpstr>
      <vt:lpstr>Fieldwork-Geo-Regular</vt:lpstr>
      <vt:lpstr>Helvetica LT Std</vt:lpstr>
      <vt:lpstr>Office-téma</vt:lpstr>
      <vt:lpstr>Felvételi praktikák és taktikák</vt:lpstr>
      <vt:lpstr>Személyiség – hitelesség – személyes hitelesség</vt:lpstr>
      <vt:lpstr>9. évfolyam (pályaorientációs nap)</vt:lpstr>
      <vt:lpstr>10. évfolyam (pályaorientációs nap)</vt:lpstr>
      <vt:lpstr>PowerPoint-bemutató</vt:lpstr>
      <vt:lpstr>Fakultációválasztás</vt:lpstr>
      <vt:lpstr>Emelt szint</vt:lpstr>
      <vt:lpstr>Órarend</vt:lpstr>
      <vt:lpstr>Pontszámítás</vt:lpstr>
      <vt:lpstr>Pontszámítás</vt:lpstr>
      <vt:lpstr>Előrehozott érettségi: szabályok (elmélet)</vt:lpstr>
      <vt:lpstr>Nyelvtanulás – Nyelvvizsgák</vt:lpstr>
      <vt:lpstr>Tervezés</vt:lpstr>
      <vt:lpstr>Felvételi tárgyak „megtalálása”</vt:lpstr>
      <vt:lpstr>További tájékozódás</vt:lpstr>
      <vt:lpstr>10. évfolyam Szülői tájékoztató</vt:lpstr>
      <vt:lpstr>11. évfolyam (osztályonkénti „fórum”)</vt:lpstr>
      <vt:lpstr>Előrehozott érettségi</vt:lpstr>
      <vt:lpstr>PowerPoint-bemutató</vt:lpstr>
      <vt:lpstr>Példa – tanulmányi pont </vt:lpstr>
      <vt:lpstr>Példa – érettségi pont </vt:lpstr>
      <vt:lpstr>%-os eredmények jelentése</vt:lpstr>
      <vt:lpstr>Kétharmados átszámítás (példa) </vt:lpstr>
      <vt:lpstr>Fakultáció keretében is tanultam...</vt:lpstr>
      <vt:lpstr>Intézményi pontok</vt:lpstr>
      <vt:lpstr>Pontszámítás: extrák</vt:lpstr>
      <vt:lpstr>12. évfolyam (pályaorientációs nap)</vt:lpstr>
      <vt:lpstr>PowerPoint-bemutató</vt:lpstr>
      <vt:lpstr>Felelős döntés</vt:lpstr>
      <vt:lpstr>Pontszámítás</vt:lpstr>
      <vt:lpstr>Előrehozott érettségi: bizonyítvány vagy tanúsítvány</vt:lpstr>
      <vt:lpstr>Felvi</vt:lpstr>
      <vt:lpstr>Előmunkálatok</vt:lpstr>
      <vt:lpstr>Határidők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Onódi Emőke</dc:creator>
  <cp:lastModifiedBy>Onódi Emőke</cp:lastModifiedBy>
  <cp:revision>2</cp:revision>
  <dcterms:created xsi:type="dcterms:W3CDTF">2024-11-19T08:07:49Z</dcterms:created>
  <dcterms:modified xsi:type="dcterms:W3CDTF">2025-11-14T11:10:22Z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0x010100DB7DE0B5433A984F9B690FD96963B56B</vt:lpwstr>
  </property>
</Properties>
</file>